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handoutMasterIdLst>
    <p:handoutMasterId r:id="rId31"/>
  </p:handoutMasterIdLst>
  <p:sldIdLst>
    <p:sldId id="308" r:id="rId5"/>
    <p:sldId id="312" r:id="rId6"/>
    <p:sldId id="363" r:id="rId7"/>
    <p:sldId id="288" r:id="rId8"/>
    <p:sldId id="289" r:id="rId9"/>
    <p:sldId id="299" r:id="rId10"/>
    <p:sldId id="370" r:id="rId11"/>
    <p:sldId id="300" r:id="rId12"/>
    <p:sldId id="306" r:id="rId13"/>
    <p:sldId id="307" r:id="rId14"/>
    <p:sldId id="301" r:id="rId15"/>
    <p:sldId id="302" r:id="rId16"/>
    <p:sldId id="285" r:id="rId17"/>
    <p:sldId id="259" r:id="rId18"/>
    <p:sldId id="263" r:id="rId19"/>
    <p:sldId id="277" r:id="rId20"/>
    <p:sldId id="274" r:id="rId21"/>
    <p:sldId id="275" r:id="rId22"/>
    <p:sldId id="260" r:id="rId23"/>
    <p:sldId id="261" r:id="rId24"/>
    <p:sldId id="369" r:id="rId25"/>
    <p:sldId id="276" r:id="rId26"/>
    <p:sldId id="376" r:id="rId27"/>
    <p:sldId id="375" r:id="rId28"/>
    <p:sldId id="262" r:id="rId2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3807"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7B20"/>
    <a:srgbClr val="E85424"/>
    <a:srgbClr val="711371"/>
    <a:srgbClr val="E6E6E6"/>
    <a:srgbClr val="682565"/>
    <a:srgbClr val="566B99"/>
    <a:srgbClr val="248CCB"/>
    <a:srgbClr val="C91F40"/>
    <a:srgbClr val="3D39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B4FD3-3C17-4E97-8C8C-927B2519F2D5}" v="3" dt="2024-03-26T20:36:33.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4" autoAdjust="0"/>
    <p:restoredTop sz="95441" autoAdjust="0"/>
  </p:normalViewPr>
  <p:slideViewPr>
    <p:cSldViewPr snapToGrid="0" snapToObjects="1" showGuides="1">
      <p:cViewPr varScale="1">
        <p:scale>
          <a:sx n="77" d="100"/>
          <a:sy n="77" d="100"/>
        </p:scale>
        <p:origin x="114" y="654"/>
      </p:cViewPr>
      <p:guideLst>
        <p:guide orient="horz" pos="312"/>
        <p:guide pos="38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37" d="100"/>
          <a:sy n="37" d="100"/>
        </p:scale>
        <p:origin x="1884" y="5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Genovese" userId="d3348175-c699-44f0-9b9b-4dc5e419c560" providerId="ADAL" clId="{168B4FD3-3C17-4E97-8C8C-927B2519F2D5}"/>
    <pc:docChg chg="undo custSel addSld delSld modSld">
      <pc:chgData name="Mary Genovese" userId="d3348175-c699-44f0-9b9b-4dc5e419c560" providerId="ADAL" clId="{168B4FD3-3C17-4E97-8C8C-927B2519F2D5}" dt="2024-03-26T20:37:15.850" v="26" actId="47"/>
      <pc:docMkLst>
        <pc:docMk/>
      </pc:docMkLst>
      <pc:sldChg chg="modSp mod modClrScheme chgLayout">
        <pc:chgData name="Mary Genovese" userId="d3348175-c699-44f0-9b9b-4dc5e419c560" providerId="ADAL" clId="{168B4FD3-3C17-4E97-8C8C-927B2519F2D5}" dt="2024-03-26T20:37:05.499" v="25" actId="27636"/>
        <pc:sldMkLst>
          <pc:docMk/>
          <pc:sldMk cId="3798630084" sldId="308"/>
        </pc:sldMkLst>
        <pc:spChg chg="mod ord">
          <ac:chgData name="Mary Genovese" userId="d3348175-c699-44f0-9b9b-4dc5e419c560" providerId="ADAL" clId="{168B4FD3-3C17-4E97-8C8C-927B2519F2D5}" dt="2024-03-26T20:37:05.499" v="25" actId="27636"/>
          <ac:spMkLst>
            <pc:docMk/>
            <pc:sldMk cId="3798630084" sldId="308"/>
            <ac:spMk id="5" creationId="{00000000-0000-0000-0000-000000000000}"/>
          </ac:spMkLst>
        </pc:spChg>
        <pc:spChg chg="mod ord">
          <ac:chgData name="Mary Genovese" userId="d3348175-c699-44f0-9b9b-4dc5e419c560" providerId="ADAL" clId="{168B4FD3-3C17-4E97-8C8C-927B2519F2D5}" dt="2024-03-26T20:37:05.491" v="24" actId="700"/>
          <ac:spMkLst>
            <pc:docMk/>
            <pc:sldMk cId="3798630084" sldId="308"/>
            <ac:spMk id="7" creationId="{00000000-0000-0000-0000-000000000000}"/>
          </ac:spMkLst>
        </pc:spChg>
      </pc:sldChg>
      <pc:sldChg chg="addSp delSp modSp add del mod">
        <pc:chgData name="Mary Genovese" userId="d3348175-c699-44f0-9b9b-4dc5e419c560" providerId="ADAL" clId="{168B4FD3-3C17-4E97-8C8C-927B2519F2D5}" dt="2024-03-26T20:37:15.850" v="26" actId="47"/>
        <pc:sldMkLst>
          <pc:docMk/>
          <pc:sldMk cId="2581717713" sldId="377"/>
        </pc:sldMkLst>
        <pc:spChg chg="add del mod">
          <ac:chgData name="Mary Genovese" userId="d3348175-c699-44f0-9b9b-4dc5e419c560" providerId="ADAL" clId="{168B4FD3-3C17-4E97-8C8C-927B2519F2D5}" dt="2024-03-26T20:36:53.599" v="23"/>
          <ac:spMkLst>
            <pc:docMk/>
            <pc:sldMk cId="2581717713" sldId="377"/>
            <ac:spMk id="3" creationId="{11DCAAC8-8487-C66C-815E-2677B0E75BE5}"/>
          </ac:spMkLst>
        </pc:spChg>
        <pc:spChg chg="del">
          <ac:chgData name="Mary Genovese" userId="d3348175-c699-44f0-9b9b-4dc5e419c560" providerId="ADAL" clId="{168B4FD3-3C17-4E97-8C8C-927B2519F2D5}" dt="2024-03-26T20:36:20.532" v="1" actId="478"/>
          <ac:spMkLst>
            <pc:docMk/>
            <pc:sldMk cId="2581717713" sldId="377"/>
            <ac:spMk id="5" creationId="{00000000-0000-0000-0000-000000000000}"/>
          </ac:spMkLst>
        </pc:spChg>
        <pc:spChg chg="add mod">
          <ac:chgData name="Mary Genovese" userId="d3348175-c699-44f0-9b9b-4dc5e419c560" providerId="ADAL" clId="{168B4FD3-3C17-4E97-8C8C-927B2519F2D5}" dt="2024-03-26T20:36:33.749" v="7"/>
          <ac:spMkLst>
            <pc:docMk/>
            <pc:sldMk cId="2581717713" sldId="377"/>
            <ac:spMk id="6" creationId="{B449AFED-AA61-AC09-9B46-FEAD971D099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2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4143375" y="1"/>
            <a:ext cx="3170238" cy="481013"/>
          </a:xfrm>
          <a:prstGeom prst="rect">
            <a:avLst/>
          </a:prstGeom>
        </p:spPr>
        <p:txBody>
          <a:bodyPr vert="horz" lIns="91427" tIns="45714" rIns="91427" bIns="45714" rtlCol="0"/>
          <a:lstStyle>
            <a:lvl1pPr algn="r">
              <a:defRPr sz="1200"/>
            </a:lvl1pPr>
          </a:lstStyle>
          <a:p>
            <a:fld id="{0FB42638-D1B3-4142-BFE4-3C3837212A64}" type="datetimeFigureOut">
              <a:rPr lang="en-US" smtClean="0"/>
              <a:t>3/26/2024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31839" y="4621213"/>
            <a:ext cx="5851525" cy="3779837"/>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27" tIns="45714" rIns="91427" bIns="45714" rtlCol="0" anchor="b"/>
          <a:lstStyle>
            <a:lvl1pPr algn="r">
              <a:defRPr sz="1200"/>
            </a:lvl1pPr>
          </a:lstStyle>
          <a:p>
            <a:fld id="{32DD2E78-D13A-41F1-A938-3F0B3637541F}" type="slidenum">
              <a:rPr lang="en-US" smtClean="0"/>
              <a:t>‹#›</a:t>
            </a:fld>
            <a:endParaRPr lang="en-US"/>
          </a:p>
        </p:txBody>
      </p:sp>
    </p:spTree>
    <p:extLst>
      <p:ext uri="{BB962C8B-B14F-4D97-AF65-F5344CB8AC3E}">
        <p14:creationId xmlns:p14="http://schemas.microsoft.com/office/powerpoint/2010/main" val="184822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single speaker">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316990" y="3343287"/>
            <a:ext cx="11545825" cy="879703"/>
          </a:xfrm>
          <a:prstGeom prst="rect">
            <a:avLst/>
          </a:prstGeom>
        </p:spPr>
        <p:txBody>
          <a:bodyPr vert="horz" lIns="91440" tIns="45720" rIns="91440" bIns="45720" rtlCol="0" anchor="b">
            <a:normAutofit/>
          </a:bodyPr>
          <a:lstStyle>
            <a:lvl1pPr>
              <a:defRPr kumimoji="0" lang="en-US" sz="28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Text Placeholder 2"/>
          <p:cNvSpPr>
            <a:spLocks noGrp="1"/>
          </p:cNvSpPr>
          <p:nvPr>
            <p:ph type="body" idx="1"/>
          </p:nvPr>
        </p:nvSpPr>
        <p:spPr>
          <a:xfrm>
            <a:off x="316990" y="4435267"/>
            <a:ext cx="10143063" cy="2196269"/>
          </a:xfrm>
          <a:noFill/>
        </p:spPr>
        <p:txBody>
          <a:bodyPr numCol="1" anchor="t">
            <a:normAutofit/>
          </a:bodyPr>
          <a:lstStyle>
            <a:lvl1pPr marL="0" indent="0">
              <a:spcAft>
                <a:spcPts val="0"/>
              </a:spcAft>
              <a:buNone/>
              <a:defRPr lang="en-US" sz="1800"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16" name="Group 15">
            <a:extLst>
              <a:ext uri="{FF2B5EF4-FFF2-40B4-BE49-F238E27FC236}">
                <a16:creationId xmlns:a16="http://schemas.microsoft.com/office/drawing/2014/main" id="{10C3E091-EA29-78EA-C826-C6756357BC8D}"/>
              </a:ext>
            </a:extLst>
          </p:cNvPr>
          <p:cNvGrpSpPr/>
          <p:nvPr userDrawn="1"/>
        </p:nvGrpSpPr>
        <p:grpSpPr>
          <a:xfrm>
            <a:off x="0" y="0"/>
            <a:ext cx="12192000" cy="2387600"/>
            <a:chOff x="0" y="0"/>
            <a:chExt cx="12192000" cy="2387600"/>
          </a:xfrm>
        </p:grpSpPr>
        <p:sp>
          <p:nvSpPr>
            <p:cNvPr id="17" name="Rectangle 16">
              <a:extLst>
                <a:ext uri="{FF2B5EF4-FFF2-40B4-BE49-F238E27FC236}">
                  <a16:creationId xmlns:a16="http://schemas.microsoft.com/office/drawing/2014/main" id="{9D8A8F03-CC9C-6E3E-554F-2AD3E9E6AD92}"/>
                </a:ext>
              </a:extLst>
            </p:cNvPr>
            <p:cNvSpPr>
              <a:spLocks/>
            </p:cNvSpPr>
            <p:nvPr/>
          </p:nvSpPr>
          <p:spPr>
            <a:xfrm flipH="1">
              <a:off x="0" y="0"/>
              <a:ext cx="12192000" cy="2387600"/>
            </a:xfrm>
            <a:prstGeom prst="rect">
              <a:avLst/>
            </a:prstGeom>
            <a:blipFill dpi="0" rotWithShape="1">
              <a:blip r:embed="rId2"/>
              <a:srcRect/>
              <a:tile tx="0" ty="0" sx="50000" sy="50000" flip="none" algn="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78C7DA3B-952D-3DA9-4542-907EBCCF812E}"/>
                </a:ext>
              </a:extLst>
            </p:cNvPr>
            <p:cNvGrpSpPr/>
            <p:nvPr/>
          </p:nvGrpSpPr>
          <p:grpSpPr>
            <a:xfrm>
              <a:off x="0" y="0"/>
              <a:ext cx="12192000" cy="2387600"/>
              <a:chOff x="0" y="0"/>
              <a:chExt cx="12192000" cy="2387600"/>
            </a:xfrm>
          </p:grpSpPr>
          <p:sp>
            <p:nvSpPr>
              <p:cNvPr id="19" name="Rectangle 18">
                <a:extLst>
                  <a:ext uri="{FF2B5EF4-FFF2-40B4-BE49-F238E27FC236}">
                    <a16:creationId xmlns:a16="http://schemas.microsoft.com/office/drawing/2014/main" id="{5B50DB54-1697-2ED7-1ADC-7DE7E606886C}"/>
                  </a:ext>
                </a:extLst>
              </p:cNvPr>
              <p:cNvSpPr>
                <a:spLocks/>
              </p:cNvSpPr>
              <p:nvPr/>
            </p:nvSpPr>
            <p:spPr>
              <a:xfrm flipH="1">
                <a:off x="0" y="0"/>
                <a:ext cx="12192000" cy="2387600"/>
              </a:xfrm>
              <a:prstGeom prst="rect">
                <a:avLst/>
              </a:prstGeom>
              <a:gradFill>
                <a:gsLst>
                  <a:gs pos="0">
                    <a:srgbClr val="2D9BC5">
                      <a:alpha val="51780"/>
                    </a:srgbClr>
                  </a:gs>
                  <a:gs pos="75000">
                    <a:srgbClr val="79A635"/>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Content Placeholder 5" descr="A black background with white text&#10;&#10;Description automatically generated">
                <a:extLst>
                  <a:ext uri="{FF2B5EF4-FFF2-40B4-BE49-F238E27FC236}">
                    <a16:creationId xmlns:a16="http://schemas.microsoft.com/office/drawing/2014/main" id="{951F9AB2-B36A-C288-A3D9-5592DF05BC99}"/>
                  </a:ext>
                </a:extLst>
              </p:cNvPr>
              <p:cNvPicPr>
                <a:picLocks noChangeAspect="1"/>
              </p:cNvPicPr>
              <p:nvPr/>
            </p:nvPicPr>
            <p:blipFill>
              <a:blip r:embed="rId3"/>
              <a:stretch>
                <a:fillRect/>
              </a:stretch>
            </p:blipFill>
            <p:spPr>
              <a:xfrm>
                <a:off x="1259140" y="158268"/>
                <a:ext cx="6227618" cy="1702215"/>
              </a:xfrm>
              <a:prstGeom prst="rect">
                <a:avLst/>
              </a:prstGeom>
            </p:spPr>
          </p:pic>
        </p:grpSp>
      </p:grpSp>
      <p:sp>
        <p:nvSpPr>
          <p:cNvPr id="21" name="TextBox 20">
            <a:extLst>
              <a:ext uri="{FF2B5EF4-FFF2-40B4-BE49-F238E27FC236}">
                <a16:creationId xmlns:a16="http://schemas.microsoft.com/office/drawing/2014/main" id="{CDD14860-E7C2-72C1-CDE0-16B12FA6FE5E}"/>
              </a:ext>
            </a:extLst>
          </p:cNvPr>
          <p:cNvSpPr txBox="1">
            <a:spLocks/>
          </p:cNvSpPr>
          <p:nvPr userDrawn="1"/>
        </p:nvSpPr>
        <p:spPr>
          <a:xfrm>
            <a:off x="3581398" y="1374171"/>
            <a:ext cx="480060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September 12 – 13, 2024 | Oakbrook, IL</a:t>
            </a:r>
          </a:p>
        </p:txBody>
      </p:sp>
    </p:spTree>
    <p:extLst>
      <p:ext uri="{BB962C8B-B14F-4D97-AF65-F5344CB8AC3E}">
        <p14:creationId xmlns:p14="http://schemas.microsoft.com/office/powerpoint/2010/main" val="3070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31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dient">
    <p:spTree>
      <p:nvGrpSpPr>
        <p:cNvPr id="1" name=""/>
        <p:cNvGrpSpPr/>
        <p:nvPr/>
      </p:nvGrpSpPr>
      <p:grpSpPr>
        <a:xfrm>
          <a:off x="0" y="0"/>
          <a:ext cx="0" cy="0"/>
          <a:chOff x="0" y="0"/>
          <a:chExt cx="0" cy="0"/>
        </a:xfrm>
      </p:grpSpPr>
      <p:sp>
        <p:nvSpPr>
          <p:cNvPr id="3" name="TextBox 2"/>
          <p:cNvSpPr txBox="1"/>
          <p:nvPr userDrawn="1"/>
        </p:nvSpPr>
        <p:spPr>
          <a:xfrm>
            <a:off x="-12192" y="-9236"/>
            <a:ext cx="12216384" cy="6867236"/>
          </a:xfrm>
          <a:prstGeom prst="rect">
            <a:avLst/>
          </a:prstGeom>
          <a:gradFill>
            <a:gsLst>
              <a:gs pos="0">
                <a:schemeClr val="accent1"/>
              </a:gs>
              <a:gs pos="70000">
                <a:schemeClr val="bg1"/>
              </a:gs>
              <a:gs pos="100000">
                <a:schemeClr val="accent2"/>
              </a:gs>
            </a:gsLst>
            <a:lin ang="5400000" scaled="1"/>
          </a:gradFill>
        </p:spPr>
        <p:txBody>
          <a:bodyPr wrap="square" rtlCol="0">
            <a:noAutofit/>
          </a:bodyPr>
          <a:lstStyle/>
          <a:p>
            <a:pPr defTabSz="457200"/>
            <a:endParaRPr lang="en-US" sz="1800" dirty="0">
              <a:solidFill>
                <a:srgbClr val="000000"/>
              </a:solidFill>
            </a:endParaRPr>
          </a:p>
        </p:txBody>
      </p:sp>
      <p:sp>
        <p:nvSpPr>
          <p:cNvPr id="4" name="TextBox 3"/>
          <p:cNvSpPr txBox="1"/>
          <p:nvPr userDrawn="1"/>
        </p:nvSpPr>
        <p:spPr>
          <a:xfrm>
            <a:off x="-12192" y="-9236"/>
            <a:ext cx="12216384" cy="6867236"/>
          </a:xfrm>
          <a:prstGeom prst="rect">
            <a:avLst/>
          </a:prstGeom>
          <a:solidFill>
            <a:srgbClr val="FFFFFF">
              <a:alpha val="20000"/>
            </a:srgbClr>
          </a:solidFill>
        </p:spPr>
        <p:txBody>
          <a:bodyPr wrap="square" rtlCol="0">
            <a:noAutofit/>
          </a:bodyPr>
          <a:lstStyle/>
          <a:p>
            <a:endParaRPr lang="en-US" sz="1800" dirty="0"/>
          </a:p>
        </p:txBody>
      </p:sp>
      <p:sp>
        <p:nvSpPr>
          <p:cNvPr id="2" name="Title 1"/>
          <p:cNvSpPr>
            <a:spLocks noGrp="1"/>
          </p:cNvSpPr>
          <p:nvPr>
            <p:ph type="title"/>
          </p:nvPr>
        </p:nvSpPr>
        <p:spPr>
          <a:xfrm>
            <a:off x="453298" y="504676"/>
            <a:ext cx="11230703" cy="765140"/>
          </a:xfrm>
        </p:spPr>
        <p:txBody>
          <a:bodyPr/>
          <a:lstStyle>
            <a:lvl1pPr>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453303" y="1561271"/>
            <a:ext cx="11230699" cy="496968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45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two speaker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316990" y="3343287"/>
            <a:ext cx="11545825" cy="879703"/>
          </a:xfrm>
          <a:prstGeom prst="rect">
            <a:avLst/>
          </a:prstGeom>
        </p:spPr>
        <p:txBody>
          <a:bodyPr vert="horz" lIns="91440" tIns="45720" rIns="91440" bIns="45720" rtlCol="0" anchor="b">
            <a:normAutofit/>
          </a:bodyPr>
          <a:lstStyle>
            <a:lvl1pPr>
              <a:defRPr kumimoji="0" lang="en-US" sz="28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Text Placeholder 2"/>
          <p:cNvSpPr>
            <a:spLocks noGrp="1"/>
          </p:cNvSpPr>
          <p:nvPr>
            <p:ph type="body" idx="1"/>
          </p:nvPr>
        </p:nvSpPr>
        <p:spPr>
          <a:xfrm>
            <a:off x="316990" y="4435267"/>
            <a:ext cx="10143063" cy="2196269"/>
          </a:xfrm>
          <a:noFill/>
        </p:spPr>
        <p:txBody>
          <a:bodyPr numCol="2" anchor="t">
            <a:normAutofit/>
          </a:bodyPr>
          <a:lstStyle>
            <a:lvl1pPr marL="0" indent="0">
              <a:spcAft>
                <a:spcPts val="0"/>
              </a:spcAft>
              <a:buNone/>
              <a:defRPr lang="en-US" sz="1800"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3" name="Group 2">
            <a:extLst>
              <a:ext uri="{FF2B5EF4-FFF2-40B4-BE49-F238E27FC236}">
                <a16:creationId xmlns:a16="http://schemas.microsoft.com/office/drawing/2014/main" id="{5EDDF7E3-8D4F-1D57-FEF4-CAC910472905}"/>
              </a:ext>
            </a:extLst>
          </p:cNvPr>
          <p:cNvGrpSpPr/>
          <p:nvPr userDrawn="1"/>
        </p:nvGrpSpPr>
        <p:grpSpPr>
          <a:xfrm>
            <a:off x="0" y="0"/>
            <a:ext cx="12192000" cy="1684358"/>
            <a:chOff x="0" y="0"/>
            <a:chExt cx="12192000" cy="1684358"/>
          </a:xfrm>
        </p:grpSpPr>
        <p:sp>
          <p:nvSpPr>
            <p:cNvPr id="4" name="Rectangle 3">
              <a:extLst>
                <a:ext uri="{FF2B5EF4-FFF2-40B4-BE49-F238E27FC236}">
                  <a16:creationId xmlns:a16="http://schemas.microsoft.com/office/drawing/2014/main" id="{05FEA0B8-AD0C-838D-9DF1-B8936A93B65B}"/>
                </a:ext>
              </a:extLst>
            </p:cNvPr>
            <p:cNvSpPr/>
            <p:nvPr userDrawn="1"/>
          </p:nvSpPr>
          <p:spPr>
            <a:xfrm flipH="1">
              <a:off x="0" y="0"/>
              <a:ext cx="12192000" cy="1684358"/>
            </a:xfrm>
            <a:prstGeom prst="rect">
              <a:avLst/>
            </a:prstGeom>
            <a:blipFill dpi="0" rotWithShape="1">
              <a:blip r:embed="rId2"/>
              <a:srcRect/>
              <a:tile tx="0" ty="0" sx="50000" sy="50000" flip="none" algn="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58E9379-8306-FEE7-DF88-6BDF89BBABD6}"/>
                </a:ext>
              </a:extLst>
            </p:cNvPr>
            <p:cNvSpPr/>
            <p:nvPr userDrawn="1"/>
          </p:nvSpPr>
          <p:spPr>
            <a:xfrm flipH="1">
              <a:off x="0" y="4419"/>
              <a:ext cx="12192000" cy="1679939"/>
            </a:xfrm>
            <a:prstGeom prst="rect">
              <a:avLst/>
            </a:prstGeom>
            <a:gradFill>
              <a:gsLst>
                <a:gs pos="0">
                  <a:srgbClr val="2D9BC5">
                    <a:alpha val="51780"/>
                  </a:srgbClr>
                </a:gs>
                <a:gs pos="75000">
                  <a:srgbClr val="79A635"/>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F9843702-E672-E423-3B21-F67C4755D408}"/>
                </a:ext>
              </a:extLst>
            </p:cNvPr>
            <p:cNvPicPr/>
            <p:nvPr userDrawn="1"/>
          </p:nvPicPr>
          <p:blipFill>
            <a:blip r:embed="rId3"/>
            <a:stretch>
              <a:fillRect/>
            </a:stretch>
          </p:blipFill>
          <p:spPr>
            <a:xfrm>
              <a:off x="1300759" y="356996"/>
              <a:ext cx="4329321" cy="970365"/>
            </a:xfrm>
            <a:prstGeom prst="rect">
              <a:avLst/>
            </a:prstGeom>
          </p:spPr>
        </p:pic>
      </p:grpSp>
    </p:spTree>
    <p:extLst>
      <p:ext uri="{BB962C8B-B14F-4D97-AF65-F5344CB8AC3E}">
        <p14:creationId xmlns:p14="http://schemas.microsoft.com/office/powerpoint/2010/main" val="412310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1"/>
          <p:cNvSpPr>
            <a:spLocks noGrp="1"/>
          </p:cNvSpPr>
          <p:nvPr>
            <p:ph type="title"/>
          </p:nvPr>
        </p:nvSpPr>
        <p:spPr>
          <a:xfrm>
            <a:off x="330439" y="3435408"/>
            <a:ext cx="9144000" cy="1025497"/>
          </a:xfrm>
        </p:spPr>
        <p:txBody>
          <a:bodyPr anchor="b">
            <a:normAutofit/>
          </a:bodyPr>
          <a:lstStyle>
            <a:lvl1pPr algn="l">
              <a:defRPr sz="2800" b="1" cap="none">
                <a:solidFill>
                  <a:schemeClr val="accent1"/>
                </a:solidFill>
              </a:defRPr>
            </a:lvl1pPr>
          </a:lstStyle>
          <a:p>
            <a:r>
              <a:rPr lang="en-US"/>
              <a:t>Click to edit Master title style</a:t>
            </a:r>
            <a:endParaRPr lang="en-US" dirty="0"/>
          </a:p>
        </p:txBody>
      </p:sp>
      <p:sp>
        <p:nvSpPr>
          <p:cNvPr id="15" name="Text Placeholder 2"/>
          <p:cNvSpPr>
            <a:spLocks noGrp="1"/>
          </p:cNvSpPr>
          <p:nvPr>
            <p:ph type="body" idx="1"/>
          </p:nvPr>
        </p:nvSpPr>
        <p:spPr>
          <a:xfrm>
            <a:off x="330439" y="4571984"/>
            <a:ext cx="9144000" cy="1401527"/>
          </a:xfrm>
          <a:noFill/>
        </p:spPr>
        <p:txBody>
          <a:bodyPr anchor="t">
            <a:normAutofit/>
          </a:bodyPr>
          <a:lstStyle>
            <a:lvl1pPr marL="0" indent="0">
              <a:spcAft>
                <a:spcPts val="0"/>
              </a:spcAft>
              <a:buNone/>
              <a:defRPr sz="18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6" name="Straight Connector 15"/>
          <p:cNvCxnSpPr/>
          <p:nvPr userDrawn="1"/>
        </p:nvCxnSpPr>
        <p:spPr>
          <a:xfrm>
            <a:off x="330439" y="4460904"/>
            <a:ext cx="9144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grpSp>
        <p:nvGrpSpPr>
          <p:cNvPr id="3" name="Group 2">
            <a:extLst>
              <a:ext uri="{FF2B5EF4-FFF2-40B4-BE49-F238E27FC236}">
                <a16:creationId xmlns:a16="http://schemas.microsoft.com/office/drawing/2014/main" id="{FF052723-837E-0DC1-A9AF-63B481C87C27}"/>
              </a:ext>
            </a:extLst>
          </p:cNvPr>
          <p:cNvGrpSpPr/>
          <p:nvPr userDrawn="1"/>
        </p:nvGrpSpPr>
        <p:grpSpPr>
          <a:xfrm>
            <a:off x="0" y="0"/>
            <a:ext cx="12192000" cy="1684358"/>
            <a:chOff x="0" y="0"/>
            <a:chExt cx="12192000" cy="1684358"/>
          </a:xfrm>
        </p:grpSpPr>
        <p:sp>
          <p:nvSpPr>
            <p:cNvPr id="4" name="Rectangle 3">
              <a:extLst>
                <a:ext uri="{FF2B5EF4-FFF2-40B4-BE49-F238E27FC236}">
                  <a16:creationId xmlns:a16="http://schemas.microsoft.com/office/drawing/2014/main" id="{7801E8EB-2C3E-3BAA-3111-8F40F436B4D3}"/>
                </a:ext>
              </a:extLst>
            </p:cNvPr>
            <p:cNvSpPr/>
            <p:nvPr userDrawn="1"/>
          </p:nvSpPr>
          <p:spPr>
            <a:xfrm flipH="1">
              <a:off x="0" y="0"/>
              <a:ext cx="12192000" cy="1684358"/>
            </a:xfrm>
            <a:prstGeom prst="rect">
              <a:avLst/>
            </a:prstGeom>
            <a:blipFill dpi="0" rotWithShape="1">
              <a:blip r:embed="rId2"/>
              <a:srcRect/>
              <a:tile tx="0" ty="0" sx="50000" sy="50000" flip="none" algn="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0F64C30-C803-1120-95B6-B5B892F00423}"/>
                </a:ext>
              </a:extLst>
            </p:cNvPr>
            <p:cNvSpPr/>
            <p:nvPr userDrawn="1"/>
          </p:nvSpPr>
          <p:spPr>
            <a:xfrm flipH="1">
              <a:off x="0" y="4419"/>
              <a:ext cx="12192000" cy="1679939"/>
            </a:xfrm>
            <a:prstGeom prst="rect">
              <a:avLst/>
            </a:prstGeom>
            <a:gradFill>
              <a:gsLst>
                <a:gs pos="0">
                  <a:srgbClr val="2D9BC5">
                    <a:alpha val="51780"/>
                  </a:srgbClr>
                </a:gs>
                <a:gs pos="75000">
                  <a:srgbClr val="79A635"/>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117C0416-AD1B-CB6D-5C9B-383CA56D0949}"/>
                </a:ext>
              </a:extLst>
            </p:cNvPr>
            <p:cNvPicPr/>
            <p:nvPr userDrawn="1"/>
          </p:nvPicPr>
          <p:blipFill>
            <a:blip r:embed="rId3"/>
            <a:stretch>
              <a:fillRect/>
            </a:stretch>
          </p:blipFill>
          <p:spPr>
            <a:xfrm>
              <a:off x="1300759" y="356996"/>
              <a:ext cx="4329321" cy="970365"/>
            </a:xfrm>
            <a:prstGeom prst="rect">
              <a:avLst/>
            </a:prstGeom>
          </p:spPr>
        </p:pic>
      </p:grpSp>
    </p:spTree>
    <p:extLst>
      <p:ext uri="{BB962C8B-B14F-4D97-AF65-F5344CB8AC3E}">
        <p14:creationId xmlns:p14="http://schemas.microsoft.com/office/powerpoint/2010/main" val="421317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3302" y="1555335"/>
            <a:ext cx="11260135" cy="4975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471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3301" y="1557132"/>
            <a:ext cx="5486400" cy="491986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6143" y="1557134"/>
            <a:ext cx="5486400" cy="491986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49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3301" y="1535112"/>
            <a:ext cx="54864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3301" y="2174874"/>
            <a:ext cx="5486400" cy="43319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9587" y="1535113"/>
            <a:ext cx="54864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9587" y="2174875"/>
            <a:ext cx="5486400" cy="43319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8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Header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06895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er Only">
    <p:spTree>
      <p:nvGrpSpPr>
        <p:cNvPr id="1" name=""/>
        <p:cNvGrpSpPr/>
        <p:nvPr/>
      </p:nvGrpSpPr>
      <p:grpSpPr>
        <a:xfrm>
          <a:off x="0" y="0"/>
          <a:ext cx="0" cy="0"/>
          <a:chOff x="0" y="0"/>
          <a:chExt cx="0" cy="0"/>
        </a:xfrm>
      </p:grpSpPr>
      <p:sp>
        <p:nvSpPr>
          <p:cNvPr id="6" name="Title 1"/>
          <p:cNvSpPr>
            <a:spLocks noGrp="1"/>
          </p:cNvSpPr>
          <p:nvPr>
            <p:ph type="title"/>
          </p:nvPr>
        </p:nvSpPr>
        <p:spPr>
          <a:xfrm>
            <a:off x="453299" y="504676"/>
            <a:ext cx="10058400" cy="765140"/>
          </a:xfrm>
        </p:spPr>
        <p:txBody>
          <a:bodyPr/>
          <a:lstStyle>
            <a:lvl1pPr>
              <a:defRPr>
                <a:solidFill>
                  <a:schemeClr val="tx2"/>
                </a:solidFill>
              </a:defRPr>
            </a:lvl1pPr>
          </a:lstStyle>
          <a:p>
            <a:r>
              <a:rPr lang="en-US"/>
              <a:t>Click to edit Master title style</a:t>
            </a:r>
            <a:endParaRPr lang="en-US" dirty="0"/>
          </a:p>
        </p:txBody>
      </p:sp>
      <p:sp>
        <p:nvSpPr>
          <p:cNvPr id="10" name="TextBox 9"/>
          <p:cNvSpPr txBox="1"/>
          <p:nvPr userDrawn="1"/>
        </p:nvSpPr>
        <p:spPr>
          <a:xfrm>
            <a:off x="11509120" y="6536376"/>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tx2"/>
                </a:solidFill>
                <a:latin typeface="Arial"/>
                <a:cs typeface="Arial"/>
              </a:rPr>
              <a:pPr algn="r"/>
              <a:t>‹#›</a:t>
            </a:fld>
            <a:endParaRPr lang="en-US" sz="1000" b="0" dirty="0">
              <a:solidFill>
                <a:schemeClr val="tx2"/>
              </a:solidFill>
              <a:latin typeface="Arial"/>
              <a:cs typeface="Arial"/>
            </a:endParaRPr>
          </a:p>
        </p:txBody>
      </p:sp>
      <p:pic>
        <p:nvPicPr>
          <p:cNvPr id="2" name="Picture 1" descr="Shape&#10;&#10;Description automatically generated with medium confidence">
            <a:extLst>
              <a:ext uri="{FF2B5EF4-FFF2-40B4-BE49-F238E27FC236}">
                <a16:creationId xmlns:a16="http://schemas.microsoft.com/office/drawing/2014/main" id="{DFE32949-8EC2-895E-7AE8-337DB99ADFFA}"/>
              </a:ext>
            </a:extLst>
          </p:cNvPr>
          <p:cNvPicPr>
            <a:picLocks noChangeAspect="1"/>
          </p:cNvPicPr>
          <p:nvPr userDrawn="1"/>
        </p:nvPicPr>
        <p:blipFill rotWithShape="1">
          <a:blip r:embed="rId2"/>
          <a:srcRect l="88236" t="2384" r="1128" b="89282"/>
          <a:stretch/>
        </p:blipFill>
        <p:spPr>
          <a:xfrm>
            <a:off x="10757647" y="163526"/>
            <a:ext cx="1296841" cy="571580"/>
          </a:xfrm>
          <a:prstGeom prst="rect">
            <a:avLst/>
          </a:prstGeom>
        </p:spPr>
      </p:pic>
    </p:spTree>
    <p:extLst>
      <p:ext uri="{BB962C8B-B14F-4D97-AF65-F5344CB8AC3E}">
        <p14:creationId xmlns:p14="http://schemas.microsoft.com/office/powerpoint/2010/main" val="3436450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ogo Only">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C3728054-16EB-827D-B2AF-66AC8E4ECA3B}"/>
              </a:ext>
            </a:extLst>
          </p:cNvPr>
          <p:cNvPicPr>
            <a:picLocks noChangeAspect="1"/>
          </p:cNvPicPr>
          <p:nvPr userDrawn="1"/>
        </p:nvPicPr>
        <p:blipFill rotWithShape="1">
          <a:blip r:embed="rId2"/>
          <a:srcRect l="88236" t="2384" r="1128" b="89282"/>
          <a:stretch/>
        </p:blipFill>
        <p:spPr>
          <a:xfrm>
            <a:off x="10757647" y="163526"/>
            <a:ext cx="1296841" cy="571580"/>
          </a:xfrm>
          <a:prstGeom prst="rect">
            <a:avLst/>
          </a:prstGeom>
        </p:spPr>
      </p:pic>
      <p:sp>
        <p:nvSpPr>
          <p:cNvPr id="8" name="TextBox 7"/>
          <p:cNvSpPr txBox="1"/>
          <p:nvPr userDrawn="1"/>
        </p:nvSpPr>
        <p:spPr>
          <a:xfrm>
            <a:off x="11509120" y="6536376"/>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tx2"/>
                </a:solidFill>
                <a:latin typeface="Arial"/>
                <a:cs typeface="Arial"/>
              </a:rPr>
              <a:pPr algn="r"/>
              <a:t>‹#›</a:t>
            </a:fld>
            <a:endParaRPr lang="en-US" sz="1000" b="0" dirty="0">
              <a:solidFill>
                <a:schemeClr val="tx2"/>
              </a:solidFill>
              <a:latin typeface="Arial"/>
              <a:cs typeface="Arial"/>
            </a:endParaRPr>
          </a:p>
        </p:txBody>
      </p:sp>
    </p:spTree>
    <p:extLst>
      <p:ext uri="{BB962C8B-B14F-4D97-AF65-F5344CB8AC3E}">
        <p14:creationId xmlns:p14="http://schemas.microsoft.com/office/powerpoint/2010/main" val="367763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BDA25344-1BC5-E601-C2A0-5F107077BD10}"/>
              </a:ext>
            </a:extLst>
          </p:cNvPr>
          <p:cNvPicPr>
            <a:picLocks noChangeAspect="1"/>
          </p:cNvPicPr>
          <p:nvPr userDrawn="1"/>
        </p:nvPicPr>
        <p:blipFill>
          <a:blip r:embed="rId13"/>
          <a:stretch>
            <a:fillRect/>
          </a:stretch>
        </p:blipFill>
        <p:spPr>
          <a:xfrm>
            <a:off x="1" y="0"/>
            <a:ext cx="12191999" cy="6858000"/>
          </a:xfrm>
          <a:prstGeom prst="rect">
            <a:avLst/>
          </a:prstGeom>
        </p:spPr>
      </p:pic>
      <p:sp>
        <p:nvSpPr>
          <p:cNvPr id="3" name="Text Placeholder 2"/>
          <p:cNvSpPr>
            <a:spLocks noGrp="1"/>
          </p:cNvSpPr>
          <p:nvPr>
            <p:ph type="body" idx="1"/>
          </p:nvPr>
        </p:nvSpPr>
        <p:spPr>
          <a:xfrm>
            <a:off x="453302" y="1561271"/>
            <a:ext cx="11260135" cy="5078811"/>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11509120" y="6536376"/>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tx2"/>
                </a:solidFill>
                <a:latin typeface="Arial"/>
                <a:cs typeface="Arial"/>
              </a:rPr>
              <a:pPr algn="r"/>
              <a:t>‹#›</a:t>
            </a:fld>
            <a:endParaRPr lang="en-US" sz="1000" b="0" dirty="0">
              <a:solidFill>
                <a:schemeClr val="tx2"/>
              </a:solidFill>
              <a:latin typeface="Arial"/>
              <a:cs typeface="Arial"/>
            </a:endParaRPr>
          </a:p>
        </p:txBody>
      </p:sp>
      <p:sp>
        <p:nvSpPr>
          <p:cNvPr id="2" name="Title Placeholder 1"/>
          <p:cNvSpPr>
            <a:spLocks noGrp="1"/>
          </p:cNvSpPr>
          <p:nvPr>
            <p:ph type="title"/>
          </p:nvPr>
        </p:nvSpPr>
        <p:spPr>
          <a:xfrm>
            <a:off x="453299" y="504676"/>
            <a:ext cx="10058400" cy="76514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456704833"/>
      </p:ext>
    </p:extLst>
  </p:cSld>
  <p:clrMap bg1="lt1" tx1="dk1" bg2="lt2" tx2="dk2" accent1="accent1" accent2="accent2" accent3="accent3" accent4="accent4" accent5="accent5" accent6="accent6" hlink="hlink" folHlink="folHlink"/>
  <p:sldLayoutIdLst>
    <p:sldLayoutId id="2147483707" r:id="rId1"/>
    <p:sldLayoutId id="2147483723" r:id="rId2"/>
    <p:sldLayoutId id="2147483663" r:id="rId3"/>
    <p:sldLayoutId id="2147483662" r:id="rId4"/>
    <p:sldLayoutId id="2147483664" r:id="rId5"/>
    <p:sldLayoutId id="2147483665" r:id="rId6"/>
    <p:sldLayoutId id="2147483666" r:id="rId7"/>
    <p:sldLayoutId id="2147483668" r:id="rId8"/>
    <p:sldLayoutId id="2147483690" r:id="rId9"/>
    <p:sldLayoutId id="2147483669" r:id="rId10"/>
    <p:sldLayoutId id="2147483726" r:id="rId11"/>
  </p:sldLayoutIdLst>
  <p:txStyles>
    <p:titleStyle>
      <a:lvl1pPr algn="l" defTabSz="457200" rtl="0" eaLnBrk="1" latinLnBrk="0" hangingPunct="1">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ts val="0"/>
        </a:spcBef>
        <a:spcAft>
          <a:spcPts val="600"/>
        </a:spcAft>
        <a:buClr>
          <a:schemeClr val="accent2"/>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chemeClr val="accent2"/>
        </a:buClr>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chemeClr val="accent2"/>
        </a:buClr>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chemeClr val="accent2"/>
        </a:buClr>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shutterstock.com/" TargetMode="Externa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events.simplifycompliance.com/app/uploads/2022/12/Tips-for-Writing-Learning-Outcomes.pdf"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Albert_Einstein#/media/File:Einstein_1921_by_F_Schmutzer_-_restoration.jpg" TargetMode="External"/><Relationship Id="rId2" Type="http://schemas.openxmlformats.org/officeDocument/2006/relationships/hyperlink" Target="https://en.wikipedia.org/wiki/Albert_Einstein" TargetMode="External"/><Relationship Id="rId1" Type="http://schemas.openxmlformats.org/officeDocument/2006/relationships/slideLayout" Target="../slideLayouts/slideLayout4.xml"/><Relationship Id="rId4" Type="http://schemas.openxmlformats.org/officeDocument/2006/relationships/hyperlink" Target="http://www.shutterstock.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This Is the Full Session Title</a:t>
            </a:r>
            <a:endParaRPr lang="en-US" dirty="0"/>
          </a:p>
        </p:txBody>
      </p:sp>
      <p:sp>
        <p:nvSpPr>
          <p:cNvPr id="5" name="Text Placeholder 4"/>
          <p:cNvSpPr>
            <a:spLocks noGrp="1"/>
          </p:cNvSpPr>
          <p:nvPr>
            <p:ph type="body" idx="1"/>
          </p:nvPr>
        </p:nvSpPr>
        <p:spPr/>
        <p:txBody>
          <a:bodyPr>
            <a:normAutofit fontScale="85000" lnSpcReduction="20000"/>
          </a:bodyPr>
          <a:lstStyle/>
          <a:p>
            <a:r>
              <a:rPr lang="en-US" b="1" dirty="0"/>
              <a:t>First Last, Credentials—for 1 of 2 speakers</a:t>
            </a:r>
          </a:p>
          <a:p>
            <a:r>
              <a:rPr lang="en-US" i="1" dirty="0"/>
              <a:t>Job Title</a:t>
            </a:r>
          </a:p>
          <a:p>
            <a:r>
              <a:rPr lang="en-US" dirty="0"/>
              <a:t>Facility</a:t>
            </a:r>
          </a:p>
          <a:p>
            <a:r>
              <a:rPr lang="en-US" dirty="0"/>
              <a:t>City, State</a:t>
            </a:r>
          </a:p>
          <a:p>
            <a:endParaRPr lang="en-US" dirty="0"/>
          </a:p>
          <a:p>
            <a:endParaRPr lang="en-US" dirty="0"/>
          </a:p>
          <a:p>
            <a:endParaRPr lang="en-US" dirty="0"/>
          </a:p>
          <a:p>
            <a:r>
              <a:rPr lang="en-US" b="1" dirty="0"/>
              <a:t>First Last, Credentials—for 2 of 2 speakers</a:t>
            </a:r>
          </a:p>
          <a:p>
            <a:r>
              <a:rPr lang="en-US" i="1" dirty="0"/>
              <a:t>Job Title</a:t>
            </a:r>
          </a:p>
          <a:p>
            <a:r>
              <a:rPr lang="en-US" dirty="0"/>
              <a:t>Facility</a:t>
            </a:r>
          </a:p>
          <a:p>
            <a:r>
              <a:rPr lang="en-US" dirty="0"/>
              <a:t>City, State</a:t>
            </a:r>
          </a:p>
        </p:txBody>
      </p:sp>
    </p:spTree>
    <p:extLst>
      <p:ext uri="{BB962C8B-B14F-4D97-AF65-F5344CB8AC3E}">
        <p14:creationId xmlns:p14="http://schemas.microsoft.com/office/powerpoint/2010/main" val="379863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How to Use Shutterstock Images</a:t>
            </a:r>
            <a:endParaRPr lang="en-US" dirty="0"/>
          </a:p>
        </p:txBody>
      </p:sp>
      <p:sp>
        <p:nvSpPr>
          <p:cNvPr id="10" name="Content Placeholder 2"/>
          <p:cNvSpPr>
            <a:spLocks noGrp="1"/>
          </p:cNvSpPr>
          <p:nvPr>
            <p:ph idx="1"/>
          </p:nvPr>
        </p:nvSpPr>
        <p:spPr>
          <a:xfrm>
            <a:off x="4639734" y="1555335"/>
            <a:ext cx="7073704" cy="4975616"/>
          </a:xfrm>
        </p:spPr>
        <p:txBody>
          <a:bodyPr>
            <a:normAutofit fontScale="85000" lnSpcReduction="20000"/>
          </a:bodyPr>
          <a:lstStyle/>
          <a:p>
            <a:pPr>
              <a:lnSpc>
                <a:spcPct val="120000"/>
              </a:lnSpc>
            </a:pPr>
            <a:r>
              <a:rPr lang="en-US" dirty="0"/>
              <a:t>Find the image you want to use on </a:t>
            </a:r>
            <a:r>
              <a:rPr lang="en-US" dirty="0">
                <a:hlinkClick r:id="rId2"/>
              </a:rPr>
              <a:t>www.shutterstock.com</a:t>
            </a:r>
            <a:endParaRPr lang="en-US" dirty="0"/>
          </a:p>
          <a:p>
            <a:pPr>
              <a:lnSpc>
                <a:spcPct val="120000"/>
              </a:lnSpc>
            </a:pPr>
            <a:r>
              <a:rPr lang="en-US" dirty="0"/>
              <a:t>Click on the image and bring up the image summary</a:t>
            </a:r>
          </a:p>
          <a:p>
            <a:pPr>
              <a:lnSpc>
                <a:spcPct val="120000"/>
              </a:lnSpc>
            </a:pPr>
            <a:r>
              <a:rPr lang="en-US" dirty="0"/>
              <a:t>Right-click on the image (or click on “Try” to download) and copy/paste the thumbnail (marked with the Shutterstock logo) into your slides</a:t>
            </a:r>
          </a:p>
          <a:p>
            <a:pPr>
              <a:lnSpc>
                <a:spcPct val="120000"/>
              </a:lnSpc>
            </a:pPr>
            <a:r>
              <a:rPr lang="en-US" dirty="0"/>
              <a:t>Make sure it has the stock number—</a:t>
            </a:r>
            <a:r>
              <a:rPr lang="en-US" i="1" dirty="0"/>
              <a:t>we need the stock number to purchase the image</a:t>
            </a:r>
          </a:p>
          <a:p>
            <a:pPr lvl="1">
              <a:lnSpc>
                <a:spcPct val="120000"/>
              </a:lnSpc>
            </a:pPr>
            <a:r>
              <a:rPr lang="en-US" dirty="0"/>
              <a:t>For example, search “Washington, DC,” click on an image, and you’ll see the stock number along the bottom or in the lower right corner</a:t>
            </a:r>
          </a:p>
          <a:p>
            <a:pPr>
              <a:lnSpc>
                <a:spcPct val="120000"/>
              </a:lnSpc>
            </a:pPr>
            <a:r>
              <a:rPr lang="en-US" dirty="0"/>
              <a:t>Note: </a:t>
            </a:r>
          </a:p>
          <a:p>
            <a:pPr lvl="1">
              <a:lnSpc>
                <a:spcPct val="120000"/>
              </a:lnSpc>
            </a:pPr>
            <a:r>
              <a:rPr lang="en-US" dirty="0"/>
              <a:t>The final image we supply will not include any Shutterstock watermark/logo.</a:t>
            </a:r>
          </a:p>
          <a:p>
            <a:pPr lvl="1">
              <a:lnSpc>
                <a:spcPct val="120000"/>
              </a:lnSpc>
            </a:pPr>
            <a:r>
              <a:rPr lang="en-US" dirty="0"/>
              <a:t>Any image we purchase on your behalf should be used only in the associated presentation</a:t>
            </a:r>
          </a:p>
        </p:txBody>
      </p:sp>
      <p:grpSp>
        <p:nvGrpSpPr>
          <p:cNvPr id="11" name="Group 10">
            <a:extLst>
              <a:ext uri="{FF2B5EF4-FFF2-40B4-BE49-F238E27FC236}">
                <a16:creationId xmlns:a16="http://schemas.microsoft.com/office/drawing/2014/main" id="{A55A52D0-0A04-4339-8F70-214222D62F74}"/>
              </a:ext>
            </a:extLst>
          </p:cNvPr>
          <p:cNvGrpSpPr/>
          <p:nvPr/>
        </p:nvGrpSpPr>
        <p:grpSpPr>
          <a:xfrm>
            <a:off x="548956" y="2095216"/>
            <a:ext cx="3610271" cy="3171275"/>
            <a:chOff x="709086" y="1799820"/>
            <a:chExt cx="3610271" cy="3171275"/>
          </a:xfrm>
        </p:grpSpPr>
        <p:pic>
          <p:nvPicPr>
            <p:cNvPr id="12" name="Picture 11">
              <a:extLst>
                <a:ext uri="{FF2B5EF4-FFF2-40B4-BE49-F238E27FC236}">
                  <a16:creationId xmlns:a16="http://schemas.microsoft.com/office/drawing/2014/main" id="{05CA1A2B-8A6C-49EF-8756-1551DF197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100" y="2659868"/>
              <a:ext cx="2245257" cy="1648018"/>
            </a:xfrm>
            <a:prstGeom prst="rect">
              <a:avLst/>
            </a:prstGeom>
            <a:solidFill>
              <a:schemeClr val="accent1"/>
            </a:solidFill>
            <a:ln>
              <a:solidFill>
                <a:schemeClr val="accent2"/>
              </a:solidFill>
            </a:ln>
          </p:spPr>
        </p:pic>
        <p:sp>
          <p:nvSpPr>
            <p:cNvPr id="13" name="Up Arrow 3">
              <a:extLst>
                <a:ext uri="{FF2B5EF4-FFF2-40B4-BE49-F238E27FC236}">
                  <a16:creationId xmlns:a16="http://schemas.microsoft.com/office/drawing/2014/main" id="{0D614EDA-03B2-4960-A7A5-7BF26B20B3E5}"/>
                </a:ext>
              </a:extLst>
            </p:cNvPr>
            <p:cNvSpPr/>
            <p:nvPr/>
          </p:nvSpPr>
          <p:spPr>
            <a:xfrm rot="20700000">
              <a:off x="4108341" y="4349499"/>
              <a:ext cx="211015" cy="621596"/>
            </a:xfrm>
            <a:prstGeom prst="upArrow">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 Arrow 8">
              <a:extLst>
                <a:ext uri="{FF2B5EF4-FFF2-40B4-BE49-F238E27FC236}">
                  <a16:creationId xmlns:a16="http://schemas.microsoft.com/office/drawing/2014/main" id="{EAE1AA20-C214-4915-A779-C0E98845F10D}"/>
                </a:ext>
              </a:extLst>
            </p:cNvPr>
            <p:cNvSpPr/>
            <p:nvPr/>
          </p:nvSpPr>
          <p:spPr>
            <a:xfrm rot="2090034">
              <a:off x="1673828" y="3333937"/>
              <a:ext cx="211015" cy="621596"/>
            </a:xfrm>
            <a:prstGeom prst="upArrow">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88E6603-9A3F-4139-B814-C44366533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86" y="1799820"/>
              <a:ext cx="2140500" cy="1522133"/>
            </a:xfrm>
            <a:prstGeom prst="rect">
              <a:avLst/>
            </a:prstGeom>
            <a:solidFill>
              <a:schemeClr val="accent1"/>
            </a:solidFill>
            <a:ln>
              <a:solidFill>
                <a:schemeClr val="accent2"/>
              </a:solidFill>
            </a:ln>
          </p:spPr>
        </p:pic>
      </p:grpSp>
    </p:spTree>
    <p:extLst>
      <p:ext uri="{BB962C8B-B14F-4D97-AF65-F5344CB8AC3E}">
        <p14:creationId xmlns:p14="http://schemas.microsoft.com/office/powerpoint/2010/main" val="394036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Length and Structure of Your Presentation</a:t>
            </a: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a:t>Please be sure to leave time at the end of your session—after the presentation portion—for Q&amp;A (~10 minutes)</a:t>
            </a:r>
            <a:endParaRPr lang="en-US" dirty="0">
              <a:solidFill>
                <a:srgbClr val="FF0000"/>
              </a:solidFill>
            </a:endParaRPr>
          </a:p>
          <a:p>
            <a:pPr>
              <a:lnSpc>
                <a:spcPct val="120000"/>
              </a:lnSpc>
            </a:pPr>
            <a:r>
              <a:rPr lang="en-US" dirty="0"/>
              <a:t>Please keep the following in mind: </a:t>
            </a:r>
          </a:p>
          <a:p>
            <a:pPr lvl="1">
              <a:lnSpc>
                <a:spcPct val="120000"/>
              </a:lnSpc>
            </a:pPr>
            <a:r>
              <a:rPr lang="en-US" dirty="0"/>
              <a:t>Presentations should be tight and focused on the topics at hand. Refrain from too much background/review/basic definitions, and get right to the meat of your subject—the time will go by quickly!</a:t>
            </a:r>
          </a:p>
          <a:p>
            <a:pPr lvl="1">
              <a:lnSpc>
                <a:spcPct val="120000"/>
              </a:lnSpc>
            </a:pPr>
            <a:r>
              <a:rPr lang="en-US" dirty="0"/>
              <a:t>Avoid placing too much text on any one slide. Keep in mind that the slides should be easily readable when projected onsite.</a:t>
            </a:r>
          </a:p>
          <a:p>
            <a:pPr lvl="1">
              <a:lnSpc>
                <a:spcPct val="120000"/>
              </a:lnSpc>
            </a:pPr>
            <a:r>
              <a:rPr lang="en-US" dirty="0"/>
              <a:t>Ensure sample letters, charts, diagrams, etc., are legible. If something looks fuzzy on your screen, it will also look fuzzy for the audience, especially when projected.</a:t>
            </a:r>
          </a:p>
          <a:p>
            <a:pPr lvl="1">
              <a:lnSpc>
                <a:spcPct val="120000"/>
              </a:lnSpc>
            </a:pPr>
            <a:r>
              <a:rPr lang="en-US" dirty="0"/>
              <a:t>This is a multi-track event, and attendees will have the option to download presentations for all sessions, including those they do not attend. When developing materials, ensure that anyone unable to attend your session may still glean important information through the slide presentation.</a:t>
            </a:r>
          </a:p>
          <a:p>
            <a:pPr lvl="1">
              <a:lnSpc>
                <a:spcPct val="120000"/>
              </a:lnSpc>
            </a:pPr>
            <a:r>
              <a:rPr lang="en-US" i="1" dirty="0"/>
              <a:t>Practice your presentation </a:t>
            </a:r>
            <a:r>
              <a:rPr lang="en-US" dirty="0"/>
              <a:t>so that you are not just reading from your slides during your session. Plan to share “real life” scenarios and anecdotes to add interest. Relatable examples will help drive your points home.</a:t>
            </a:r>
          </a:p>
        </p:txBody>
      </p:sp>
    </p:spTree>
    <p:extLst>
      <p:ext uri="{BB962C8B-B14F-4D97-AF65-F5344CB8AC3E}">
        <p14:creationId xmlns:p14="http://schemas.microsoft.com/office/powerpoint/2010/main" val="2137083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HIPAA Compliance</a:t>
            </a:r>
          </a:p>
        </p:txBody>
      </p:sp>
      <p:sp>
        <p:nvSpPr>
          <p:cNvPr id="3" name="Content Placeholder 2"/>
          <p:cNvSpPr>
            <a:spLocks noGrp="1"/>
          </p:cNvSpPr>
          <p:nvPr>
            <p:ph idx="1"/>
          </p:nvPr>
        </p:nvSpPr>
        <p:spPr/>
        <p:txBody>
          <a:bodyPr>
            <a:normAutofit/>
          </a:bodyPr>
          <a:lstStyle/>
          <a:p>
            <a:r>
              <a:rPr lang="en-US" dirty="0"/>
              <a:t>If you are including charts or graphs that include patient information, </a:t>
            </a:r>
            <a:r>
              <a:rPr lang="en-US" i="1" dirty="0"/>
              <a:t>it is very important that the data is not readable </a:t>
            </a:r>
            <a:r>
              <a:rPr lang="en-US" dirty="0"/>
              <a:t>when your presentation is sent to us:</a:t>
            </a:r>
          </a:p>
          <a:p>
            <a:pPr lvl="1"/>
            <a:r>
              <a:rPr lang="en-US" dirty="0"/>
              <a:t>Cover the PHI data with a blacked-out text box</a:t>
            </a:r>
          </a:p>
          <a:p>
            <a:pPr lvl="1"/>
            <a:r>
              <a:rPr lang="en-US" dirty="0"/>
              <a:t>Select the chart, all the text boxes that are covering information, and any other related items (CTRL-A will grab everything on the slide), and right-click to select “group” then “group”</a:t>
            </a:r>
          </a:p>
          <a:p>
            <a:pPr lvl="1"/>
            <a:r>
              <a:rPr lang="en-US" dirty="0"/>
              <a:t>Once the items are grouped, right-click to select “save as picture,” select JPEG, and save to your desktop</a:t>
            </a:r>
          </a:p>
          <a:p>
            <a:pPr lvl="1"/>
            <a:r>
              <a:rPr lang="en-US" dirty="0"/>
              <a:t>Delete the original group from your slides</a:t>
            </a:r>
          </a:p>
          <a:p>
            <a:pPr lvl="1"/>
            <a:r>
              <a:rPr lang="en-US" dirty="0"/>
              <a:t>Under the “insert” menu, choose “picture,” and find the image you saved on your desktop</a:t>
            </a:r>
          </a:p>
          <a:p>
            <a:pPr lvl="1"/>
            <a:r>
              <a:rPr lang="en-US" dirty="0"/>
              <a:t>After inserting, adjust position and size and save your presentation file</a:t>
            </a:r>
          </a:p>
        </p:txBody>
      </p:sp>
    </p:spTree>
    <p:extLst>
      <p:ext uri="{BB962C8B-B14F-4D97-AF65-F5344CB8AC3E}">
        <p14:creationId xmlns:p14="http://schemas.microsoft.com/office/powerpoint/2010/main" val="336054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Sample Layouts</a:t>
            </a:r>
            <a:endParaRPr lang="en-US" dirty="0"/>
          </a:p>
        </p:txBody>
      </p:sp>
      <p:sp>
        <p:nvSpPr>
          <p:cNvPr id="3" name="Text Placeholder 2">
            <a:extLst>
              <a:ext uri="{FF2B5EF4-FFF2-40B4-BE49-F238E27FC236}">
                <a16:creationId xmlns:a16="http://schemas.microsoft.com/office/drawing/2014/main" id="{891070A3-3FBD-4CB3-A038-D0739AAAC7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0376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6"/>
          <p:cNvSpPr>
            <a:spLocks noGrp="1"/>
          </p:cNvSpPr>
          <p:nvPr>
            <p:ph type="title"/>
          </p:nvPr>
        </p:nvSpPr>
        <p:spPr/>
        <p:txBody>
          <a:bodyPr/>
          <a:lstStyle/>
          <a:p>
            <a:r>
              <a:rPr lang="en-US" dirty="0"/>
              <a:t>Learning Outcomes</a:t>
            </a:r>
          </a:p>
        </p:txBody>
      </p:sp>
      <p:sp>
        <p:nvSpPr>
          <p:cNvPr id="13315" name="Content Placeholder 2"/>
          <p:cNvSpPr>
            <a:spLocks noGrp="1"/>
          </p:cNvSpPr>
          <p:nvPr>
            <p:ph idx="1"/>
          </p:nvPr>
        </p:nvSpPr>
        <p:spPr/>
        <p:txBody>
          <a:bodyPr/>
          <a:lstStyle/>
          <a:p>
            <a:r>
              <a:rPr lang="en-US" dirty="0"/>
              <a:t>At the completion of this educational activity, the learner will be able to:</a:t>
            </a:r>
          </a:p>
          <a:p>
            <a:pPr lvl="1"/>
            <a:r>
              <a:rPr lang="en-US" dirty="0"/>
              <a:t>First</a:t>
            </a:r>
          </a:p>
          <a:p>
            <a:pPr lvl="1"/>
            <a:r>
              <a:rPr lang="en-US" dirty="0"/>
              <a:t>Second</a:t>
            </a:r>
          </a:p>
          <a:p>
            <a:pPr lvl="1"/>
            <a:r>
              <a:rPr lang="en-US" dirty="0"/>
              <a:t>Third</a:t>
            </a:r>
          </a:p>
          <a:p>
            <a:pPr lvl="1"/>
            <a:r>
              <a:rPr lang="en-US" dirty="0"/>
              <a:t>Fourth (optional, but must have at least 3)</a:t>
            </a:r>
          </a:p>
          <a:p>
            <a:pPr lvl="1"/>
            <a:r>
              <a:rPr lang="en-US" dirty="0"/>
              <a:t>Fifth (optional)</a:t>
            </a:r>
          </a:p>
        </p:txBody>
      </p:sp>
      <p:sp>
        <p:nvSpPr>
          <p:cNvPr id="4" name="TextBox 3">
            <a:extLst>
              <a:ext uri="{FF2B5EF4-FFF2-40B4-BE49-F238E27FC236}">
                <a16:creationId xmlns:a16="http://schemas.microsoft.com/office/drawing/2014/main" id="{7C00A9A7-8ACF-422F-B7BD-49F2DB3FABD8}"/>
              </a:ext>
            </a:extLst>
          </p:cNvPr>
          <p:cNvSpPr txBox="1"/>
          <p:nvPr/>
        </p:nvSpPr>
        <p:spPr>
          <a:xfrm>
            <a:off x="5320937" y="2429691"/>
            <a:ext cx="1532709" cy="748938"/>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B753B5A0-7543-F954-C291-0CE635CFB777}"/>
              </a:ext>
            </a:extLst>
          </p:cNvPr>
          <p:cNvSpPr txBox="1"/>
          <p:nvPr/>
        </p:nvSpPr>
        <p:spPr>
          <a:xfrm>
            <a:off x="763862" y="4199217"/>
            <a:ext cx="10664276" cy="1015663"/>
          </a:xfrm>
          <a:prstGeom prst="rect">
            <a:avLst/>
          </a:prstGeom>
          <a:solidFill>
            <a:schemeClr val="accent2">
              <a:lumMod val="20000"/>
              <a:lumOff val="80000"/>
            </a:schemeClr>
          </a:solidFill>
          <a:ln w="12700">
            <a:solidFill>
              <a:schemeClr val="accent1"/>
            </a:solidFill>
          </a:ln>
        </p:spPr>
        <p:txBody>
          <a:bodyPr wrap="square" rtlCol="0">
            <a:spAutoFit/>
          </a:bodyPr>
          <a:lstStyle/>
          <a:p>
            <a:pPr algn="ctr"/>
            <a:r>
              <a:rPr lang="en-US" sz="2000" b="1" dirty="0">
                <a:solidFill>
                  <a:schemeClr val="accent2"/>
                </a:solidFill>
                <a:latin typeface="Arial" panose="020B0604020202020204" pitchFamily="34" charset="0"/>
                <a:cs typeface="Arial" panose="020B0604020202020204" pitchFamily="34" charset="0"/>
              </a:rPr>
              <a:t>NOTE: It is mandatory that you include this slide in your presentation due to the requirements we must meet in order to offer nursing credits for the event. </a:t>
            </a:r>
            <a:r>
              <a:rPr lang="en-US" sz="2000" b="1" i="1" u="sng" dirty="0">
                <a:solidFill>
                  <a:schemeClr val="accent2"/>
                </a:solidFill>
                <a:latin typeface="Arial" panose="020B0604020202020204" pitchFamily="34" charset="0"/>
                <a:cs typeface="Arial" panose="020B0604020202020204" pitchFamily="34" charset="0"/>
              </a:rPr>
              <a:t>Please leave the standard language</a:t>
            </a:r>
            <a:r>
              <a:rPr lang="en-US" sz="2000" b="1" i="1" dirty="0">
                <a:solidFill>
                  <a:schemeClr val="accent2"/>
                </a:solidFill>
                <a:latin typeface="Arial" panose="020B0604020202020204" pitchFamily="34" charset="0"/>
                <a:cs typeface="Arial" panose="020B0604020202020204" pitchFamily="34" charset="0"/>
              </a:rPr>
              <a:t> </a:t>
            </a:r>
            <a:r>
              <a:rPr lang="en-US" sz="2000" b="1" dirty="0">
                <a:solidFill>
                  <a:schemeClr val="accent2"/>
                </a:solidFill>
                <a:latin typeface="Arial" panose="020B0604020202020204" pitchFamily="34" charset="0"/>
                <a:cs typeface="Arial" panose="020B0604020202020204" pitchFamily="34" charset="0"/>
              </a:rPr>
              <a:t>in the first bullet as is and fill in the </a:t>
            </a:r>
            <a:r>
              <a:rPr lang="en-US" sz="2000" b="1" dirty="0" err="1">
                <a:solidFill>
                  <a:schemeClr val="accent2"/>
                </a:solidFill>
                <a:latin typeface="Arial" panose="020B0604020202020204" pitchFamily="34" charset="0"/>
                <a:cs typeface="Arial" panose="020B0604020202020204" pitchFamily="34" charset="0"/>
              </a:rPr>
              <a:t>subbullets</a:t>
            </a:r>
            <a:r>
              <a:rPr lang="en-US" sz="2000" b="1" dirty="0">
                <a:solidFill>
                  <a:schemeClr val="accent2"/>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2C757D8-8225-1438-4B42-2A1F99EA9876}"/>
              </a:ext>
            </a:extLst>
          </p:cNvPr>
          <p:cNvSpPr txBox="1"/>
          <p:nvPr/>
        </p:nvSpPr>
        <p:spPr>
          <a:xfrm>
            <a:off x="453298" y="5884620"/>
            <a:ext cx="11260135" cy="584775"/>
          </a:xfrm>
          <a:prstGeom prst="rect">
            <a:avLst/>
          </a:prstGeom>
          <a:noFill/>
        </p:spPr>
        <p:txBody>
          <a:bodyPr wrap="square" rtlCol="0">
            <a:spAutoFit/>
          </a:bodyPr>
          <a:lstStyle/>
          <a:p>
            <a:r>
              <a:rPr lang="en-US" sz="1600" i="1" dirty="0"/>
              <a:t>For helpful information about writing effective learning outcomes, see the information we've posted at the following link: </a:t>
            </a:r>
            <a:r>
              <a:rPr lang="en-US" sz="1600" i="1" dirty="0">
                <a:hlinkClick r:id="rId2"/>
              </a:rPr>
              <a:t>https://events.simplifycompliance.com/app/uploads/2022/12/Tips-for-Writing-Learning-Outcomes.pdf</a:t>
            </a:r>
            <a:r>
              <a:rPr lang="en-US" sz="1600" i="1" dirty="0">
                <a:solidFill>
                  <a:schemeClr val="accent1"/>
                </a:solidFill>
              </a:rPr>
              <a:t>.</a:t>
            </a:r>
            <a:endParaRPr lang="en-US" sz="1600" dirty="0">
              <a:solidFill>
                <a:schemeClr val="accent1"/>
              </a:solidFill>
            </a:endParaRPr>
          </a:p>
        </p:txBody>
      </p:sp>
    </p:spTree>
    <p:extLst>
      <p:ext uri="{BB962C8B-B14F-4D97-AF65-F5344CB8AC3E}">
        <p14:creationId xmlns:p14="http://schemas.microsoft.com/office/powerpoint/2010/main" val="3025378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Slide Title – Standard</a:t>
            </a:r>
            <a:endParaRPr lang="en-US" dirty="0"/>
          </a:p>
        </p:txBody>
      </p:sp>
      <p:sp>
        <p:nvSpPr>
          <p:cNvPr id="3" name="Content Placeholder 2"/>
          <p:cNvSpPr>
            <a:spLocks noGrp="1"/>
          </p:cNvSpPr>
          <p:nvPr>
            <p:ph idx="1"/>
          </p:nvPr>
        </p:nvSpPr>
        <p:spPr/>
        <p:txBody>
          <a:bodyPr/>
          <a:lstStyle/>
          <a:p>
            <a:r>
              <a:rPr lang="en-US" dirty="0"/>
              <a:t>Level one</a:t>
            </a:r>
          </a:p>
          <a:p>
            <a:pPr lvl="1"/>
            <a:r>
              <a:rPr lang="en-US" dirty="0"/>
              <a:t>Level two</a:t>
            </a:r>
          </a:p>
          <a:p>
            <a:pPr lvl="2"/>
            <a:r>
              <a:rPr lang="en-US" dirty="0"/>
              <a:t>Level three</a:t>
            </a:r>
          </a:p>
          <a:p>
            <a:r>
              <a:rPr lang="en-US" dirty="0"/>
              <a:t>Level one</a:t>
            </a:r>
          </a:p>
          <a:p>
            <a:pPr lvl="1"/>
            <a:r>
              <a:rPr lang="en-US" dirty="0"/>
              <a:t>Level two</a:t>
            </a:r>
          </a:p>
          <a:p>
            <a:pPr lvl="2"/>
            <a:r>
              <a:rPr lang="en-US" dirty="0"/>
              <a:t>Level three</a:t>
            </a:r>
          </a:p>
          <a:p>
            <a:pPr lvl="2"/>
            <a:endParaRPr lang="en-US" dirty="0"/>
          </a:p>
        </p:txBody>
      </p:sp>
    </p:spTree>
    <p:extLst>
      <p:ext uri="{BB962C8B-B14F-4D97-AF65-F5344CB8AC3E}">
        <p14:creationId xmlns:p14="http://schemas.microsoft.com/office/powerpoint/2010/main" val="3319073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Slide Title – Numbered List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One</a:t>
            </a:r>
          </a:p>
          <a:p>
            <a:pPr marL="514350" indent="-514350">
              <a:buFont typeface="+mj-lt"/>
              <a:buAutoNum type="arabicPeriod"/>
            </a:pPr>
            <a:r>
              <a:rPr lang="en-US" dirty="0"/>
              <a:t>Two</a:t>
            </a:r>
          </a:p>
          <a:p>
            <a:pPr marL="514350" indent="-514350">
              <a:buFont typeface="+mj-lt"/>
              <a:buAutoNum type="arabicPeriod"/>
            </a:pPr>
            <a:r>
              <a:rPr lang="en-US" dirty="0"/>
              <a:t>Three</a:t>
            </a:r>
          </a:p>
          <a:p>
            <a:pPr marL="514350" indent="-514350">
              <a:buFont typeface="+mj-lt"/>
              <a:buAutoNum type="arabicPeriod"/>
            </a:pPr>
            <a:r>
              <a:rPr lang="en-US" dirty="0"/>
              <a:t>Four</a:t>
            </a:r>
          </a:p>
          <a:p>
            <a:pPr marL="514350" indent="-514350">
              <a:buFont typeface="+mj-lt"/>
              <a:buAutoNum type="arabicPeriod"/>
            </a:pPr>
            <a:r>
              <a:rPr lang="en-US" dirty="0"/>
              <a:t>Five</a:t>
            </a:r>
          </a:p>
          <a:p>
            <a:pPr marL="514350" indent="-514350">
              <a:buFont typeface="+mj-lt"/>
              <a:buAutoNum type="arabicPeriod"/>
            </a:pPr>
            <a:r>
              <a:rPr lang="en-US" dirty="0"/>
              <a:t>Six</a:t>
            </a:r>
          </a:p>
        </p:txBody>
      </p:sp>
    </p:spTree>
    <p:extLst>
      <p:ext uri="{BB962C8B-B14F-4D97-AF65-F5344CB8AC3E}">
        <p14:creationId xmlns:p14="http://schemas.microsoft.com/office/powerpoint/2010/main" val="2922862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Slide Title – “Two Content” Layout Example</a:t>
            </a:r>
          </a:p>
        </p:txBody>
      </p:sp>
      <p:sp>
        <p:nvSpPr>
          <p:cNvPr id="3" name="Content Placeholder 2"/>
          <p:cNvSpPr>
            <a:spLocks noGrp="1"/>
          </p:cNvSpPr>
          <p:nvPr>
            <p:ph sz="half" idx="1"/>
          </p:nvPr>
        </p:nvSpPr>
        <p:spPr/>
        <p:txBody>
          <a:bodyPr/>
          <a:lstStyle/>
          <a:p>
            <a:r>
              <a:rPr lang="en-US" dirty="0"/>
              <a:t>Lorem ipsum </a:t>
            </a:r>
            <a:r>
              <a:rPr lang="en-US" dirty="0" err="1"/>
              <a:t>delor</a:t>
            </a:r>
            <a:endParaRPr lang="en-US" dirty="0"/>
          </a:p>
          <a:p>
            <a:r>
              <a:rPr lang="en-US" dirty="0" err="1"/>
              <a:t>Undart</a:t>
            </a:r>
            <a:r>
              <a:rPr lang="en-US" dirty="0"/>
              <a:t> </a:t>
            </a:r>
            <a:r>
              <a:rPr lang="en-US" dirty="0" err="1"/>
              <a:t>wensetang</a:t>
            </a:r>
            <a:r>
              <a:rPr lang="en-US" dirty="0"/>
              <a:t> is </a:t>
            </a:r>
            <a:r>
              <a:rPr lang="en-US" dirty="0" err="1"/>
              <a:t>mebui</a:t>
            </a:r>
            <a:endParaRPr lang="en-US" dirty="0"/>
          </a:p>
          <a:p>
            <a:pPr lvl="1"/>
            <a:r>
              <a:rPr lang="en-US" dirty="0" err="1"/>
              <a:t>Adioran</a:t>
            </a:r>
            <a:r>
              <a:rPr lang="en-US" dirty="0"/>
              <a:t> is </a:t>
            </a:r>
            <a:r>
              <a:rPr lang="en-US" dirty="0" err="1"/>
              <a:t>vancerait</a:t>
            </a:r>
            <a:r>
              <a:rPr lang="en-US" dirty="0"/>
              <a:t> </a:t>
            </a:r>
            <a:r>
              <a:rPr lang="en-US" dirty="0" err="1"/>
              <a:t>unes</a:t>
            </a:r>
            <a:endParaRPr lang="en-US" dirty="0"/>
          </a:p>
          <a:p>
            <a:pPr lvl="1"/>
            <a:r>
              <a:rPr lang="en-US" dirty="0"/>
              <a:t>At </a:t>
            </a:r>
            <a:r>
              <a:rPr lang="en-US" dirty="0" err="1"/>
              <a:t>deactre</a:t>
            </a:r>
            <a:r>
              <a:rPr lang="en-US" dirty="0"/>
              <a:t> </a:t>
            </a:r>
            <a:r>
              <a:rPr lang="en-US" dirty="0" err="1"/>
              <a:t>pir</a:t>
            </a:r>
            <a:r>
              <a:rPr lang="en-US" dirty="0"/>
              <a:t> </a:t>
            </a:r>
            <a:r>
              <a:rPr lang="en-US" dirty="0" err="1"/>
              <a:t>sellbany</a:t>
            </a:r>
            <a:endParaRPr lang="en-US" dirty="0"/>
          </a:p>
          <a:p>
            <a:r>
              <a:rPr lang="en-US" dirty="0" err="1"/>
              <a:t>Duincre</a:t>
            </a:r>
            <a:r>
              <a:rPr lang="en-US" dirty="0"/>
              <a:t> stat and </a:t>
            </a:r>
            <a:r>
              <a:rPr lang="en-US" dirty="0" err="1"/>
              <a:t>vilananos</a:t>
            </a:r>
            <a:endParaRPr lang="en-US" dirty="0"/>
          </a:p>
          <a:p>
            <a:pPr lvl="1"/>
            <a:r>
              <a:rPr lang="en-US" dirty="0"/>
              <a:t>Une </a:t>
            </a:r>
            <a:r>
              <a:rPr lang="en-US" dirty="0" err="1"/>
              <a:t>wetang</a:t>
            </a:r>
            <a:endParaRPr lang="en-US" dirty="0"/>
          </a:p>
        </p:txBody>
      </p:sp>
      <p:sp>
        <p:nvSpPr>
          <p:cNvPr id="4" name="Content Placeholder 3"/>
          <p:cNvSpPr>
            <a:spLocks noGrp="1"/>
          </p:cNvSpPr>
          <p:nvPr>
            <p:ph sz="half" idx="2"/>
          </p:nvPr>
        </p:nvSpPr>
        <p:spPr/>
        <p:txBody>
          <a:bodyPr/>
          <a:lstStyle/>
          <a:p>
            <a:r>
              <a:rPr lang="en-US" dirty="0"/>
              <a:t>Lorem ipsum </a:t>
            </a:r>
            <a:r>
              <a:rPr lang="en-US" dirty="0" err="1"/>
              <a:t>delor</a:t>
            </a:r>
            <a:endParaRPr lang="en-US" dirty="0"/>
          </a:p>
          <a:p>
            <a:r>
              <a:rPr lang="en-US" dirty="0" err="1"/>
              <a:t>Undart</a:t>
            </a:r>
            <a:r>
              <a:rPr lang="en-US" dirty="0"/>
              <a:t> </a:t>
            </a:r>
            <a:r>
              <a:rPr lang="en-US" dirty="0" err="1"/>
              <a:t>wensetang</a:t>
            </a:r>
            <a:r>
              <a:rPr lang="en-US" dirty="0"/>
              <a:t> is </a:t>
            </a:r>
            <a:r>
              <a:rPr lang="en-US" dirty="0" err="1"/>
              <a:t>mebui</a:t>
            </a:r>
            <a:endParaRPr lang="en-US" dirty="0"/>
          </a:p>
          <a:p>
            <a:pPr lvl="1"/>
            <a:r>
              <a:rPr lang="en-US" dirty="0" err="1"/>
              <a:t>Adioran</a:t>
            </a:r>
            <a:r>
              <a:rPr lang="en-US" dirty="0"/>
              <a:t> is </a:t>
            </a:r>
            <a:r>
              <a:rPr lang="en-US" dirty="0" err="1"/>
              <a:t>vancerait</a:t>
            </a:r>
            <a:r>
              <a:rPr lang="en-US" dirty="0"/>
              <a:t> </a:t>
            </a:r>
            <a:r>
              <a:rPr lang="en-US" dirty="0" err="1"/>
              <a:t>unes</a:t>
            </a:r>
            <a:endParaRPr lang="en-US" dirty="0"/>
          </a:p>
          <a:p>
            <a:pPr lvl="1"/>
            <a:r>
              <a:rPr lang="en-US" dirty="0"/>
              <a:t>At </a:t>
            </a:r>
            <a:r>
              <a:rPr lang="en-US" dirty="0" err="1"/>
              <a:t>deactre</a:t>
            </a:r>
            <a:r>
              <a:rPr lang="en-US" dirty="0"/>
              <a:t> </a:t>
            </a:r>
            <a:r>
              <a:rPr lang="en-US" dirty="0" err="1"/>
              <a:t>pir</a:t>
            </a:r>
            <a:r>
              <a:rPr lang="en-US" dirty="0"/>
              <a:t> </a:t>
            </a:r>
            <a:r>
              <a:rPr lang="en-US" dirty="0" err="1"/>
              <a:t>sellbany</a:t>
            </a:r>
            <a:endParaRPr lang="en-US" dirty="0"/>
          </a:p>
          <a:p>
            <a:r>
              <a:rPr lang="en-US" dirty="0" err="1"/>
              <a:t>Duincre</a:t>
            </a:r>
            <a:r>
              <a:rPr lang="en-US" dirty="0"/>
              <a:t> stat and </a:t>
            </a:r>
            <a:r>
              <a:rPr lang="en-US" dirty="0" err="1"/>
              <a:t>vilananos</a:t>
            </a:r>
            <a:endParaRPr lang="en-US" dirty="0"/>
          </a:p>
          <a:p>
            <a:pPr lvl="1"/>
            <a:r>
              <a:rPr lang="en-US" dirty="0"/>
              <a:t>Une </a:t>
            </a:r>
            <a:r>
              <a:rPr lang="en-US" dirty="0" err="1"/>
              <a:t>wetang</a:t>
            </a:r>
            <a:endParaRPr lang="en-US" dirty="0"/>
          </a:p>
        </p:txBody>
      </p:sp>
    </p:spTree>
    <p:extLst>
      <p:ext uri="{BB962C8B-B14F-4D97-AF65-F5344CB8AC3E}">
        <p14:creationId xmlns:p14="http://schemas.microsoft.com/office/powerpoint/2010/main" val="1054769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Slide Title – Comparison Layout Example</a:t>
            </a:r>
            <a:endParaRPr lang="en-US" dirty="0"/>
          </a:p>
        </p:txBody>
      </p:sp>
      <p:sp>
        <p:nvSpPr>
          <p:cNvPr id="7" name="Text Placeholder 6"/>
          <p:cNvSpPr>
            <a:spLocks noGrp="1"/>
          </p:cNvSpPr>
          <p:nvPr>
            <p:ph type="body" idx="1"/>
          </p:nvPr>
        </p:nvSpPr>
        <p:spPr/>
        <p:txBody>
          <a:bodyPr/>
          <a:lstStyle/>
          <a:p>
            <a:r>
              <a:rPr lang="en-US"/>
              <a:t>First Column</a:t>
            </a:r>
            <a:endParaRPr lang="en-US" dirty="0"/>
          </a:p>
        </p:txBody>
      </p:sp>
      <p:sp>
        <p:nvSpPr>
          <p:cNvPr id="3" name="Content Placeholder 2"/>
          <p:cNvSpPr>
            <a:spLocks noGrp="1"/>
          </p:cNvSpPr>
          <p:nvPr>
            <p:ph sz="half" idx="2"/>
          </p:nvPr>
        </p:nvSpPr>
        <p:spPr/>
        <p:txBody>
          <a:bodyPr/>
          <a:lstStyle/>
          <a:p>
            <a:r>
              <a:rPr lang="en-US"/>
              <a:t>Lorem ipsum delor</a:t>
            </a:r>
          </a:p>
          <a:p>
            <a:r>
              <a:rPr lang="en-US"/>
              <a:t>Undart wensetang is mebui</a:t>
            </a:r>
          </a:p>
          <a:p>
            <a:pPr lvl="1"/>
            <a:r>
              <a:rPr lang="en-US"/>
              <a:t>Adioran is vancerait unes</a:t>
            </a:r>
          </a:p>
          <a:p>
            <a:pPr lvl="1"/>
            <a:r>
              <a:rPr lang="en-US"/>
              <a:t>At deactre pir sellbany</a:t>
            </a:r>
          </a:p>
          <a:p>
            <a:r>
              <a:rPr lang="en-US"/>
              <a:t>Duincre stat and vilananos</a:t>
            </a:r>
          </a:p>
          <a:p>
            <a:pPr lvl="1"/>
            <a:r>
              <a:rPr lang="en-US"/>
              <a:t>Une wetang</a:t>
            </a:r>
            <a:endParaRPr lang="en-US" dirty="0"/>
          </a:p>
        </p:txBody>
      </p:sp>
      <p:sp>
        <p:nvSpPr>
          <p:cNvPr id="8" name="Text Placeholder 7"/>
          <p:cNvSpPr>
            <a:spLocks noGrp="1"/>
          </p:cNvSpPr>
          <p:nvPr>
            <p:ph type="body" sz="quarter" idx="3"/>
          </p:nvPr>
        </p:nvSpPr>
        <p:spPr/>
        <p:txBody>
          <a:bodyPr/>
          <a:lstStyle/>
          <a:p>
            <a:r>
              <a:rPr lang="en-US"/>
              <a:t>Second Column</a:t>
            </a:r>
            <a:endParaRPr lang="en-US" dirty="0"/>
          </a:p>
        </p:txBody>
      </p:sp>
      <p:sp>
        <p:nvSpPr>
          <p:cNvPr id="4" name="Content Placeholder 3"/>
          <p:cNvSpPr>
            <a:spLocks noGrp="1"/>
          </p:cNvSpPr>
          <p:nvPr>
            <p:ph sz="quarter" idx="4"/>
          </p:nvPr>
        </p:nvSpPr>
        <p:spPr/>
        <p:txBody>
          <a:bodyPr/>
          <a:lstStyle/>
          <a:p>
            <a:r>
              <a:rPr lang="en-US"/>
              <a:t>Lorem ipsum delor</a:t>
            </a:r>
          </a:p>
          <a:p>
            <a:r>
              <a:rPr lang="en-US"/>
              <a:t>Undart wensetang is mebui</a:t>
            </a:r>
          </a:p>
          <a:p>
            <a:pPr lvl="1"/>
            <a:r>
              <a:rPr lang="en-US"/>
              <a:t>Adioran is vancerait unes</a:t>
            </a:r>
          </a:p>
          <a:p>
            <a:pPr lvl="1"/>
            <a:r>
              <a:rPr lang="en-US"/>
              <a:t>At deactre pir sellbany</a:t>
            </a:r>
          </a:p>
          <a:p>
            <a:r>
              <a:rPr lang="en-US"/>
              <a:t>Duincre stat and vilananos</a:t>
            </a:r>
          </a:p>
          <a:p>
            <a:pPr lvl="1"/>
            <a:r>
              <a:rPr lang="en-US"/>
              <a:t>Une wetang</a:t>
            </a:r>
            <a:endParaRPr lang="en-US" dirty="0"/>
          </a:p>
        </p:txBody>
      </p:sp>
    </p:spTree>
    <p:extLst>
      <p:ext uri="{BB962C8B-B14F-4D97-AF65-F5344CB8AC3E}">
        <p14:creationId xmlns:p14="http://schemas.microsoft.com/office/powerpoint/2010/main" val="399598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Section Header (if needed)</a:t>
            </a:r>
            <a:endParaRPr lang="en-US" dirty="0"/>
          </a:p>
        </p:txBody>
      </p:sp>
      <p:sp>
        <p:nvSpPr>
          <p:cNvPr id="4" name="Text Placeholder 3">
            <a:extLst>
              <a:ext uri="{FF2B5EF4-FFF2-40B4-BE49-F238E27FC236}">
                <a16:creationId xmlns:a16="http://schemas.microsoft.com/office/drawing/2014/main" id="{6AA4AEB8-A703-46FB-8E69-D6D5A4C7E2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6438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633728" y="4707204"/>
            <a:ext cx="8923565" cy="824917"/>
          </a:xfrm>
          <a:prstGeom prst="rect">
            <a:avLst/>
          </a:prstGeom>
          <a:noFill/>
        </p:spPr>
        <p:txBody>
          <a:bodyPr vert="horz" lIns="91440" tIns="45720" rIns="91440" bIns="45720" rtlCol="0" anchor="b">
            <a:normAutofit/>
          </a:bodyPr>
          <a:lstStyle>
            <a:lvl1pPr algn="l" defTabSz="457200" rtl="0" eaLnBrk="1" latinLnBrk="0" hangingPunct="1">
              <a:spcBef>
                <a:spcPct val="0"/>
              </a:spcBef>
              <a:buNone/>
              <a:defRPr sz="3200" b="1" kern="1200">
                <a:solidFill>
                  <a:srgbClr val="069583"/>
                </a:solidFill>
                <a:latin typeface="+mn-lt"/>
                <a:ea typeface="+mj-ea"/>
                <a:cs typeface="Arial" panose="020B0604020202020204" pitchFamily="34" charset="0"/>
              </a:defRPr>
            </a:lvl1pPr>
          </a:lstStyle>
          <a:p>
            <a:pPr>
              <a:defRPr/>
            </a:pPr>
            <a:r>
              <a:rPr lang="en-US" sz="2800" dirty="0">
                <a:solidFill>
                  <a:schemeClr val="bg1"/>
                </a:solidFill>
                <a:latin typeface="Calibri"/>
              </a:rPr>
              <a:t>This is the Full Title of a Session</a:t>
            </a:r>
          </a:p>
        </p:txBody>
      </p:sp>
      <p:sp>
        <p:nvSpPr>
          <p:cNvPr id="7" name="Title 6"/>
          <p:cNvSpPr>
            <a:spLocks noGrp="1"/>
          </p:cNvSpPr>
          <p:nvPr>
            <p:ph type="title"/>
          </p:nvPr>
        </p:nvSpPr>
        <p:spPr/>
        <p:txBody>
          <a:bodyPr/>
          <a:lstStyle/>
          <a:p>
            <a:r>
              <a:rPr lang="en-US"/>
              <a:t>This Is the Full Session Title</a:t>
            </a:r>
            <a:endParaRPr lang="en-US" dirty="0"/>
          </a:p>
        </p:txBody>
      </p:sp>
      <p:sp>
        <p:nvSpPr>
          <p:cNvPr id="5" name="Text Placeholder 4"/>
          <p:cNvSpPr>
            <a:spLocks noGrp="1"/>
          </p:cNvSpPr>
          <p:nvPr>
            <p:ph type="body" idx="1"/>
          </p:nvPr>
        </p:nvSpPr>
        <p:spPr/>
        <p:txBody>
          <a:bodyPr/>
          <a:lstStyle/>
          <a:p>
            <a:r>
              <a:rPr lang="en-US" b="1" dirty="0"/>
              <a:t>First, Last, Credentials—for 1 speaker</a:t>
            </a:r>
          </a:p>
          <a:p>
            <a:r>
              <a:rPr lang="en-US" i="1" dirty="0"/>
              <a:t>Job Title</a:t>
            </a:r>
          </a:p>
          <a:p>
            <a:r>
              <a:rPr lang="en-US" dirty="0"/>
              <a:t>Facility</a:t>
            </a:r>
          </a:p>
          <a:p>
            <a:r>
              <a:rPr lang="en-US" dirty="0"/>
              <a:t>City, State</a:t>
            </a:r>
          </a:p>
        </p:txBody>
      </p:sp>
    </p:spTree>
    <p:extLst>
      <p:ext uri="{BB962C8B-B14F-4D97-AF65-F5344CB8AC3E}">
        <p14:creationId xmlns:p14="http://schemas.microsoft.com/office/powerpoint/2010/main" val="3055469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Slide Title – Standard</a:t>
            </a:r>
            <a:endParaRPr lang="en-US" dirty="0"/>
          </a:p>
        </p:txBody>
      </p:sp>
      <p:sp>
        <p:nvSpPr>
          <p:cNvPr id="3" name="Content Placeholder 2"/>
          <p:cNvSpPr>
            <a:spLocks noGrp="1"/>
          </p:cNvSpPr>
          <p:nvPr>
            <p:ph idx="1"/>
          </p:nvPr>
        </p:nvSpPr>
        <p:spPr/>
        <p:txBody>
          <a:bodyPr/>
          <a:lstStyle/>
          <a:p>
            <a:r>
              <a:rPr lang="en-US" dirty="0"/>
              <a:t>Level one</a:t>
            </a:r>
          </a:p>
          <a:p>
            <a:pPr lvl="1"/>
            <a:r>
              <a:rPr lang="en-US" dirty="0"/>
              <a:t>Level two</a:t>
            </a:r>
          </a:p>
          <a:p>
            <a:pPr lvl="2"/>
            <a:r>
              <a:rPr lang="en-US" dirty="0"/>
              <a:t>Level three</a:t>
            </a:r>
          </a:p>
          <a:p>
            <a:r>
              <a:rPr lang="en-US" dirty="0"/>
              <a:t>Level one</a:t>
            </a:r>
          </a:p>
          <a:p>
            <a:pPr lvl="1"/>
            <a:r>
              <a:rPr lang="en-US" dirty="0"/>
              <a:t>Level two</a:t>
            </a:r>
          </a:p>
          <a:p>
            <a:pPr lvl="2"/>
            <a:r>
              <a:rPr lang="en-US" dirty="0"/>
              <a:t>Level three</a:t>
            </a:r>
          </a:p>
        </p:txBody>
      </p:sp>
    </p:spTree>
    <p:extLst>
      <p:ext uri="{BB962C8B-B14F-4D97-AF65-F5344CB8AC3E}">
        <p14:creationId xmlns:p14="http://schemas.microsoft.com/office/powerpoint/2010/main" val="945510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Sample Table Slide</a:t>
            </a:r>
            <a:endParaRPr lang="en-US" dirty="0"/>
          </a:p>
        </p:txBody>
      </p:sp>
      <p:graphicFrame>
        <p:nvGraphicFramePr>
          <p:cNvPr id="24" name="Content Placeholder 23"/>
          <p:cNvGraphicFramePr>
            <a:graphicFrameLocks noGrp="1"/>
          </p:cNvGraphicFramePr>
          <p:nvPr>
            <p:ph idx="1"/>
          </p:nvPr>
        </p:nvGraphicFramePr>
        <p:xfrm>
          <a:off x="454025" y="1555750"/>
          <a:ext cx="11260136" cy="2346006"/>
        </p:xfrm>
        <a:graphic>
          <a:graphicData uri="http://schemas.openxmlformats.org/drawingml/2006/table">
            <a:tbl>
              <a:tblPr firstRow="1" bandRow="1">
                <a:tableStyleId>{21E4AEA4-8DFA-4A89-87EB-49C32662AFE0}</a:tableStyleId>
              </a:tblPr>
              <a:tblGrid>
                <a:gridCol w="2815034">
                  <a:extLst>
                    <a:ext uri="{9D8B030D-6E8A-4147-A177-3AD203B41FA5}">
                      <a16:colId xmlns:a16="http://schemas.microsoft.com/office/drawing/2014/main" val="20000"/>
                    </a:ext>
                  </a:extLst>
                </a:gridCol>
                <a:gridCol w="2815034">
                  <a:extLst>
                    <a:ext uri="{9D8B030D-6E8A-4147-A177-3AD203B41FA5}">
                      <a16:colId xmlns:a16="http://schemas.microsoft.com/office/drawing/2014/main" val="1074991426"/>
                    </a:ext>
                  </a:extLst>
                </a:gridCol>
                <a:gridCol w="2815034">
                  <a:extLst>
                    <a:ext uri="{9D8B030D-6E8A-4147-A177-3AD203B41FA5}">
                      <a16:colId xmlns:a16="http://schemas.microsoft.com/office/drawing/2014/main" val="20001"/>
                    </a:ext>
                  </a:extLst>
                </a:gridCol>
                <a:gridCol w="2815034">
                  <a:extLst>
                    <a:ext uri="{9D8B030D-6E8A-4147-A177-3AD203B41FA5}">
                      <a16:colId xmlns:a16="http://schemas.microsoft.com/office/drawing/2014/main" val="20002"/>
                    </a:ext>
                  </a:extLst>
                </a:gridCol>
              </a:tblGrid>
              <a:tr h="391001">
                <a:tc>
                  <a:txBody>
                    <a:bodyPr/>
                    <a:lstStyle/>
                    <a:p>
                      <a:endParaRPr lang="en-US" dirty="0"/>
                    </a:p>
                  </a:txBody>
                  <a:tcPr marL="91387" marR="91387"/>
                </a:tc>
                <a:tc>
                  <a:txBody>
                    <a:bodyPr/>
                    <a:lstStyle/>
                    <a:p>
                      <a:endParaRPr lang="en-US" dirty="0"/>
                    </a:p>
                  </a:txBody>
                  <a:tcPr marL="91387" marR="91387"/>
                </a:tc>
                <a:tc>
                  <a:txBody>
                    <a:bodyPr/>
                    <a:lstStyle/>
                    <a:p>
                      <a:endParaRPr lang="en-US" dirty="0"/>
                    </a:p>
                  </a:txBody>
                  <a:tcPr marL="91387" marR="91387"/>
                </a:tc>
                <a:tc>
                  <a:txBody>
                    <a:bodyPr/>
                    <a:lstStyle/>
                    <a:p>
                      <a:endParaRPr lang="en-US" dirty="0"/>
                    </a:p>
                  </a:txBody>
                  <a:tcPr marL="91387" marR="91387"/>
                </a:tc>
                <a:extLst>
                  <a:ext uri="{0D108BD9-81ED-4DB2-BD59-A6C34878D82A}">
                    <a16:rowId xmlns:a16="http://schemas.microsoft.com/office/drawing/2014/main" val="10000"/>
                  </a:ext>
                </a:extLst>
              </a:tr>
              <a:tr h="391001">
                <a:tc>
                  <a:txBody>
                    <a:bodyPr/>
                    <a:lstStyle/>
                    <a:p>
                      <a:endParaRPr lang="en-US" dirty="0"/>
                    </a:p>
                  </a:txBody>
                  <a:tcPr marL="91387" marR="91387"/>
                </a:tc>
                <a:tc>
                  <a:txBody>
                    <a:bodyPr/>
                    <a:lstStyle/>
                    <a:p>
                      <a:endParaRPr lang="en-US" dirty="0"/>
                    </a:p>
                  </a:txBody>
                  <a:tcPr marL="91387" marR="91387"/>
                </a:tc>
                <a:tc>
                  <a:txBody>
                    <a:bodyPr/>
                    <a:lstStyle/>
                    <a:p>
                      <a:endParaRPr lang="en-US"/>
                    </a:p>
                  </a:txBody>
                  <a:tcPr marL="91387" marR="91387"/>
                </a:tc>
                <a:tc>
                  <a:txBody>
                    <a:bodyPr/>
                    <a:lstStyle/>
                    <a:p>
                      <a:endParaRPr lang="en-US"/>
                    </a:p>
                  </a:txBody>
                  <a:tcPr marL="91387" marR="91387"/>
                </a:tc>
                <a:extLst>
                  <a:ext uri="{0D108BD9-81ED-4DB2-BD59-A6C34878D82A}">
                    <a16:rowId xmlns:a16="http://schemas.microsoft.com/office/drawing/2014/main" val="10001"/>
                  </a:ext>
                </a:extLst>
              </a:tr>
              <a:tr h="391001">
                <a:tc>
                  <a:txBody>
                    <a:bodyPr/>
                    <a:lstStyle/>
                    <a:p>
                      <a:endParaRPr lang="en-US" dirty="0"/>
                    </a:p>
                  </a:txBody>
                  <a:tcPr marL="91387" marR="91387"/>
                </a:tc>
                <a:tc>
                  <a:txBody>
                    <a:bodyPr/>
                    <a:lstStyle/>
                    <a:p>
                      <a:endParaRPr lang="en-US" dirty="0"/>
                    </a:p>
                  </a:txBody>
                  <a:tcPr marL="91387" marR="91387"/>
                </a:tc>
                <a:tc>
                  <a:txBody>
                    <a:bodyPr/>
                    <a:lstStyle/>
                    <a:p>
                      <a:endParaRPr lang="en-US"/>
                    </a:p>
                  </a:txBody>
                  <a:tcPr marL="91387" marR="91387"/>
                </a:tc>
                <a:tc>
                  <a:txBody>
                    <a:bodyPr/>
                    <a:lstStyle/>
                    <a:p>
                      <a:endParaRPr lang="en-US"/>
                    </a:p>
                  </a:txBody>
                  <a:tcPr marL="91387" marR="91387"/>
                </a:tc>
                <a:extLst>
                  <a:ext uri="{0D108BD9-81ED-4DB2-BD59-A6C34878D82A}">
                    <a16:rowId xmlns:a16="http://schemas.microsoft.com/office/drawing/2014/main" val="10002"/>
                  </a:ext>
                </a:extLst>
              </a:tr>
              <a:tr h="391001">
                <a:tc>
                  <a:txBody>
                    <a:bodyPr/>
                    <a:lstStyle/>
                    <a:p>
                      <a:endParaRPr lang="en-US" dirty="0"/>
                    </a:p>
                  </a:txBody>
                  <a:tcPr marL="91387" marR="91387"/>
                </a:tc>
                <a:tc>
                  <a:txBody>
                    <a:bodyPr/>
                    <a:lstStyle/>
                    <a:p>
                      <a:endParaRPr lang="en-US" dirty="0"/>
                    </a:p>
                  </a:txBody>
                  <a:tcPr marL="91387" marR="91387"/>
                </a:tc>
                <a:tc>
                  <a:txBody>
                    <a:bodyPr/>
                    <a:lstStyle/>
                    <a:p>
                      <a:endParaRPr lang="en-US"/>
                    </a:p>
                  </a:txBody>
                  <a:tcPr marL="91387" marR="91387"/>
                </a:tc>
                <a:tc>
                  <a:txBody>
                    <a:bodyPr/>
                    <a:lstStyle/>
                    <a:p>
                      <a:endParaRPr lang="en-US"/>
                    </a:p>
                  </a:txBody>
                  <a:tcPr marL="91387" marR="91387"/>
                </a:tc>
                <a:extLst>
                  <a:ext uri="{0D108BD9-81ED-4DB2-BD59-A6C34878D82A}">
                    <a16:rowId xmlns:a16="http://schemas.microsoft.com/office/drawing/2014/main" val="10003"/>
                  </a:ext>
                </a:extLst>
              </a:tr>
              <a:tr h="391001">
                <a:tc>
                  <a:txBody>
                    <a:bodyPr/>
                    <a:lstStyle/>
                    <a:p>
                      <a:endParaRPr lang="en-US" dirty="0"/>
                    </a:p>
                  </a:txBody>
                  <a:tcPr marL="91387" marR="91387"/>
                </a:tc>
                <a:tc>
                  <a:txBody>
                    <a:bodyPr/>
                    <a:lstStyle/>
                    <a:p>
                      <a:endParaRPr lang="en-US" dirty="0"/>
                    </a:p>
                  </a:txBody>
                  <a:tcPr marL="91387" marR="91387"/>
                </a:tc>
                <a:tc>
                  <a:txBody>
                    <a:bodyPr/>
                    <a:lstStyle/>
                    <a:p>
                      <a:endParaRPr lang="en-US"/>
                    </a:p>
                  </a:txBody>
                  <a:tcPr marL="91387" marR="91387"/>
                </a:tc>
                <a:tc>
                  <a:txBody>
                    <a:bodyPr/>
                    <a:lstStyle/>
                    <a:p>
                      <a:endParaRPr lang="en-US"/>
                    </a:p>
                  </a:txBody>
                  <a:tcPr marL="91387" marR="91387"/>
                </a:tc>
                <a:extLst>
                  <a:ext uri="{0D108BD9-81ED-4DB2-BD59-A6C34878D82A}">
                    <a16:rowId xmlns:a16="http://schemas.microsoft.com/office/drawing/2014/main" val="10004"/>
                  </a:ext>
                </a:extLst>
              </a:tr>
              <a:tr h="391001">
                <a:tc>
                  <a:txBody>
                    <a:bodyPr/>
                    <a:lstStyle/>
                    <a:p>
                      <a:endParaRPr lang="en-US" dirty="0"/>
                    </a:p>
                  </a:txBody>
                  <a:tcPr marL="91387" marR="91387"/>
                </a:tc>
                <a:tc>
                  <a:txBody>
                    <a:bodyPr/>
                    <a:lstStyle/>
                    <a:p>
                      <a:endParaRPr lang="en-US" dirty="0"/>
                    </a:p>
                  </a:txBody>
                  <a:tcPr marL="91387" marR="91387"/>
                </a:tc>
                <a:tc>
                  <a:txBody>
                    <a:bodyPr/>
                    <a:lstStyle/>
                    <a:p>
                      <a:endParaRPr lang="en-US"/>
                    </a:p>
                  </a:txBody>
                  <a:tcPr marL="91387" marR="91387"/>
                </a:tc>
                <a:tc>
                  <a:txBody>
                    <a:bodyPr/>
                    <a:lstStyle/>
                    <a:p>
                      <a:endParaRPr lang="en-US" dirty="0"/>
                    </a:p>
                  </a:txBody>
                  <a:tcPr marL="91387" marR="9138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7321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97011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131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1761B6-D6B3-9F43-A038-4B8873C3774C}"/>
              </a:ext>
            </a:extLst>
          </p:cNvPr>
          <p:cNvSpPr>
            <a:spLocks noGrp="1"/>
          </p:cNvSpPr>
          <p:nvPr>
            <p:ph type="title"/>
          </p:nvPr>
        </p:nvSpPr>
        <p:spPr>
          <a:xfrm>
            <a:off x="453298" y="504676"/>
            <a:ext cx="11230703" cy="765140"/>
          </a:xfrm>
        </p:spPr>
        <p:txBody>
          <a:bodyPr/>
          <a:lstStyle/>
          <a:p>
            <a:endParaRPr lang="en-US" dirty="0"/>
          </a:p>
        </p:txBody>
      </p:sp>
      <p:sp>
        <p:nvSpPr>
          <p:cNvPr id="8" name="Content Placeholder 2">
            <a:extLst>
              <a:ext uri="{FF2B5EF4-FFF2-40B4-BE49-F238E27FC236}">
                <a16:creationId xmlns:a16="http://schemas.microsoft.com/office/drawing/2014/main" id="{60524F7A-9456-ACA8-0310-CE5384A09319}"/>
              </a:ext>
            </a:extLst>
          </p:cNvPr>
          <p:cNvSpPr>
            <a:spLocks noGrp="1"/>
          </p:cNvSpPr>
          <p:nvPr>
            <p:ph idx="1"/>
          </p:nvPr>
        </p:nvSpPr>
        <p:spPr>
          <a:xfrm>
            <a:off x="453303" y="1561271"/>
            <a:ext cx="11230699" cy="4969680"/>
          </a:xfrm>
        </p:spPr>
        <p:txBody>
          <a:bodyPr/>
          <a:lstStyle/>
          <a:p>
            <a:endParaRPr lang="en-US"/>
          </a:p>
        </p:txBody>
      </p:sp>
    </p:spTree>
    <p:extLst>
      <p:ext uri="{BB962C8B-B14F-4D97-AF65-F5344CB8AC3E}">
        <p14:creationId xmlns:p14="http://schemas.microsoft.com/office/powerpoint/2010/main" val="4064504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Thank you. Questions?</a:t>
            </a:r>
            <a:br>
              <a:rPr lang="en-US" b="0" i="1" dirty="0"/>
            </a:br>
            <a:br>
              <a:rPr lang="en-US" dirty="0"/>
            </a:br>
            <a:r>
              <a:rPr lang="en-US" sz="2200" b="0" i="1" dirty="0"/>
              <a:t>speaker-email@email.com</a:t>
            </a:r>
          </a:p>
        </p:txBody>
      </p:sp>
      <p:sp>
        <p:nvSpPr>
          <p:cNvPr id="7" name="Text Placeholder 6"/>
          <p:cNvSpPr>
            <a:spLocks noGrp="1"/>
          </p:cNvSpPr>
          <p:nvPr>
            <p:ph type="body" idx="1"/>
          </p:nvPr>
        </p:nvSpPr>
        <p:spPr/>
        <p:txBody>
          <a:bodyPr>
            <a:normAutofit/>
          </a:bodyPr>
          <a:lstStyle/>
          <a:p>
            <a:r>
              <a:rPr lang="en-US" sz="1600" dirty="0"/>
              <a:t>In order to receive your continuing education certificate(s) for this program, you must complete the online evaluation. The link can be found in the continuing education section of the program guide.</a:t>
            </a:r>
            <a:endParaRPr lang="en-US" sz="1600" dirty="0">
              <a:solidFill>
                <a:srgbClr val="FF0000"/>
              </a:solidFill>
              <a:highlight>
                <a:srgbClr val="FFFF00"/>
              </a:highlight>
            </a:endParaRPr>
          </a:p>
        </p:txBody>
      </p:sp>
    </p:spTree>
    <p:extLst>
      <p:ext uri="{BB962C8B-B14F-4D97-AF65-F5344CB8AC3E}">
        <p14:creationId xmlns:p14="http://schemas.microsoft.com/office/powerpoint/2010/main" val="18136809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1883664" y="1555335"/>
            <a:ext cx="9829773" cy="4975616"/>
          </a:xfrm>
        </p:spPr>
        <p:txBody>
          <a:bodyPr/>
          <a:lstStyle/>
          <a:p>
            <a:r>
              <a:rPr lang="en-US" altLang="en-US" dirty="0"/>
              <a:t>Name, credentials, bio here</a:t>
            </a:r>
          </a:p>
        </p:txBody>
      </p:sp>
      <p:sp>
        <p:nvSpPr>
          <p:cNvPr id="6" name="TextBox 5">
            <a:extLst>
              <a:ext uri="{FF2B5EF4-FFF2-40B4-BE49-F238E27FC236}">
                <a16:creationId xmlns:a16="http://schemas.microsoft.com/office/drawing/2014/main" id="{A9EEF08A-0A7C-43A3-B208-6363E061ECB8}"/>
              </a:ext>
            </a:extLst>
          </p:cNvPr>
          <p:cNvSpPr txBox="1"/>
          <p:nvPr/>
        </p:nvSpPr>
        <p:spPr>
          <a:xfrm>
            <a:off x="763862" y="4458321"/>
            <a:ext cx="10664276" cy="707886"/>
          </a:xfrm>
          <a:prstGeom prst="rect">
            <a:avLst/>
          </a:prstGeom>
          <a:solidFill>
            <a:schemeClr val="accent2">
              <a:lumMod val="20000"/>
              <a:lumOff val="80000"/>
            </a:schemeClr>
          </a:solidFill>
          <a:ln w="12700">
            <a:solidFill>
              <a:schemeClr val="accent1"/>
            </a:solidFill>
          </a:ln>
        </p:spPr>
        <p:txBody>
          <a:bodyPr wrap="square" rtlCol="0">
            <a:spAutoFit/>
          </a:bodyPr>
          <a:lstStyle/>
          <a:p>
            <a:pPr algn="ctr"/>
            <a:r>
              <a:rPr lang="en-US" sz="2000" b="1" dirty="0">
                <a:solidFill>
                  <a:schemeClr val="accent2"/>
                </a:solidFill>
                <a:latin typeface="Arial" panose="020B0604020202020204" pitchFamily="34" charset="0"/>
                <a:cs typeface="Arial" panose="020B0604020202020204" pitchFamily="34" charset="0"/>
              </a:rPr>
              <a:t>NOTE: It is mandatory that you include this slide in your presentation due to the requirements we must meet in order to offer CE credits for the event.</a:t>
            </a:r>
            <a:endParaRPr lang="en-US" sz="2000" b="1" dirty="0">
              <a:solidFill>
                <a:srgbClr val="FF0000"/>
              </a:solidFill>
              <a:highlight>
                <a:srgbClr val="FFFF00"/>
              </a:highlight>
              <a:latin typeface="Arial" panose="020B0604020202020204" pitchFamily="34" charset="0"/>
              <a:cs typeface="Arial" panose="020B0604020202020204" pitchFamily="34" charset="0"/>
            </a:endParaRPr>
          </a:p>
        </p:txBody>
      </p:sp>
      <p:sp>
        <p:nvSpPr>
          <p:cNvPr id="7170" name="Rectangle 2"/>
          <p:cNvSpPr>
            <a:spLocks noGrp="1" noChangeArrowheads="1"/>
          </p:cNvSpPr>
          <p:nvPr>
            <p:ph type="title"/>
          </p:nvPr>
        </p:nvSpPr>
        <p:spPr/>
        <p:txBody>
          <a:bodyPr/>
          <a:lstStyle/>
          <a:p>
            <a:r>
              <a:rPr lang="en-US" altLang="en-US"/>
              <a:t>Presented By</a:t>
            </a:r>
            <a:endParaRPr lang="en-US" altLang="en-US" dirty="0"/>
          </a:p>
        </p:txBody>
      </p:sp>
      <p:sp>
        <p:nvSpPr>
          <p:cNvPr id="7" name="TextBox 6">
            <a:extLst>
              <a:ext uri="{FF2B5EF4-FFF2-40B4-BE49-F238E27FC236}">
                <a16:creationId xmlns:a16="http://schemas.microsoft.com/office/drawing/2014/main" id="{00476BA7-2AD2-C18D-F0FE-C548FF3FE10C}"/>
              </a:ext>
            </a:extLst>
          </p:cNvPr>
          <p:cNvSpPr txBox="1"/>
          <p:nvPr/>
        </p:nvSpPr>
        <p:spPr>
          <a:xfrm>
            <a:off x="453301" y="1555335"/>
            <a:ext cx="1295400" cy="1615882"/>
          </a:xfrm>
          <a:prstGeom prst="rect">
            <a:avLst/>
          </a:prstGeom>
          <a:solidFill>
            <a:srgbClr val="E4DEE2"/>
          </a:solidFill>
        </p:spPr>
        <p:txBody>
          <a:bodyPr>
            <a:noAutofit/>
          </a:bodyPr>
          <a:lstStyle/>
          <a:p>
            <a:pPr>
              <a:defRPr/>
            </a:pPr>
            <a:endParaRPr lang="en-US" dirty="0">
              <a:latin typeface="Arial" panose="020B0604020202020204" pitchFamily="34" charset="0"/>
              <a:cs typeface="Arial" panose="020B0604020202020204" pitchFamily="34" charset="0"/>
            </a:endParaRPr>
          </a:p>
          <a:p>
            <a:pPr algn="ctr">
              <a:defRPr/>
            </a:pPr>
            <a:r>
              <a:rPr lang="en-US" dirty="0">
                <a:latin typeface="Arial" panose="020B0604020202020204" pitchFamily="34" charset="0"/>
                <a:cs typeface="Arial" panose="020B0604020202020204" pitchFamily="34" charset="0"/>
              </a:rPr>
              <a:t>Speaker Photo </a:t>
            </a:r>
          </a:p>
          <a:p>
            <a:pPr algn="ctr">
              <a:defRPr/>
            </a:pPr>
            <a:r>
              <a:rPr lang="en-US" dirty="0">
                <a:latin typeface="Arial" panose="020B0604020202020204" pitchFamily="34" charset="0"/>
                <a:cs typeface="Arial" panose="020B0604020202020204" pitchFamily="34" charset="0"/>
              </a:rPr>
              <a:t>Here</a:t>
            </a:r>
          </a:p>
          <a:p>
            <a:pPr algn="ctr">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solidFill>
              </a:rPr>
              <a:t>IN BRIEF: </a:t>
            </a:r>
            <a:br>
              <a:rPr lang="en-US" dirty="0"/>
            </a:br>
            <a:r>
              <a:rPr lang="en-US" dirty="0"/>
              <a:t>Key Points to Remember for Your Slides</a:t>
            </a:r>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a:t>Detailed information follows in subsequent slides, but briefly, it is important to note the following:</a:t>
            </a:r>
          </a:p>
          <a:p>
            <a:pPr lvl="1">
              <a:lnSpc>
                <a:spcPct val="120000"/>
              </a:lnSpc>
            </a:pPr>
            <a:r>
              <a:rPr lang="en-US" dirty="0"/>
              <a:t>This template is set up specifically as </a:t>
            </a:r>
            <a:r>
              <a:rPr lang="en-US" b="1" dirty="0"/>
              <a:t>widescreen (16x9) vs. conventional size (4x3)</a:t>
            </a:r>
            <a:r>
              <a:rPr lang="en-US" dirty="0"/>
              <a:t> because of the expected projection setup for a presentation room onsite</a:t>
            </a:r>
            <a:endParaRPr lang="en-US" dirty="0">
              <a:solidFill>
                <a:srgbClr val="FF0000"/>
              </a:solidFill>
            </a:endParaRPr>
          </a:p>
          <a:p>
            <a:pPr lvl="1">
              <a:lnSpc>
                <a:spcPct val="120000"/>
              </a:lnSpc>
            </a:pPr>
            <a:r>
              <a:rPr lang="en-US" dirty="0"/>
              <a:t>For ease of use, this template utilizes masters. Simply choose a layout and begin typing. The font size will automatically adjust depending on the amount of information. There is no need to insert a text box unless you have a special/separate “highlight” item to add on the side. To most easily use any existing slides, import them into his template vs. the other way around (and select “use destination theme”)</a:t>
            </a:r>
          </a:p>
          <a:p>
            <a:pPr lvl="1">
              <a:lnSpc>
                <a:spcPct val="120000"/>
              </a:lnSpc>
            </a:pPr>
            <a:r>
              <a:rPr lang="en-US" dirty="0"/>
              <a:t>Please ensure that any sample letters, charts, diagrams, etc. will be readable. If something looks fuzzy in a slide on your screen, it will appear even more fuzzy when presented at a larger size</a:t>
            </a:r>
            <a:endParaRPr lang="en-US" dirty="0">
              <a:highlight>
                <a:srgbClr val="FFFF00"/>
              </a:highlight>
            </a:endParaRPr>
          </a:p>
          <a:p>
            <a:pPr lvl="1">
              <a:lnSpc>
                <a:spcPct val="120000"/>
              </a:lnSpc>
            </a:pPr>
            <a:r>
              <a:rPr lang="en-US" dirty="0"/>
              <a:t>You are responsible for obtaining permission to use images, graphics, and other copyrighted material:</a:t>
            </a:r>
          </a:p>
          <a:p>
            <a:pPr lvl="2">
              <a:lnSpc>
                <a:spcPct val="120000"/>
              </a:lnSpc>
              <a:spcAft>
                <a:spcPts val="300"/>
              </a:spcAft>
            </a:pPr>
            <a:r>
              <a:rPr lang="en-US" dirty="0"/>
              <a:t>Items posted on the Internet must be assumed as copyrighted by their owner, including generic clipart</a:t>
            </a:r>
          </a:p>
          <a:p>
            <a:pPr lvl="2">
              <a:lnSpc>
                <a:spcPct val="120000"/>
              </a:lnSpc>
              <a:spcAft>
                <a:spcPts val="300"/>
              </a:spcAft>
            </a:pPr>
            <a:r>
              <a:rPr lang="en-US" dirty="0"/>
              <a:t>Once you have permission, include a full cite with a direct web link (as applicable) because this will also enable the audience to get more information later, as needed</a:t>
            </a:r>
          </a:p>
          <a:p>
            <a:pPr lvl="2">
              <a:lnSpc>
                <a:spcPct val="120000"/>
              </a:lnSpc>
              <a:spcAft>
                <a:spcPts val="300"/>
              </a:spcAft>
            </a:pPr>
            <a:r>
              <a:rPr lang="en-US" dirty="0"/>
              <a:t>If you need alternatives, choose from one on Wikipedia or another creative commons site where images are specifically approved for commercial use. Note: Include a full source cite (web link, as instructed by the owner)</a:t>
            </a:r>
          </a:p>
          <a:p>
            <a:pPr lvl="2">
              <a:lnSpc>
                <a:spcPct val="120000"/>
              </a:lnSpc>
              <a:spcAft>
                <a:spcPts val="300"/>
              </a:spcAft>
            </a:pPr>
            <a:r>
              <a:rPr lang="en-US" dirty="0"/>
              <a:t>If needed, we can purchase a limited number of images from a stock photo house on your behalf</a:t>
            </a:r>
          </a:p>
          <a:p>
            <a:pPr lvl="1">
              <a:lnSpc>
                <a:spcPct val="120000"/>
              </a:lnSpc>
            </a:pPr>
            <a:r>
              <a:rPr lang="en-US" dirty="0"/>
              <a:t>Be sure to remove (vs. loosely cover) all PHI</a:t>
            </a:r>
          </a:p>
        </p:txBody>
      </p:sp>
      <p:sp>
        <p:nvSpPr>
          <p:cNvPr id="4" name="TextBox 3"/>
          <p:cNvSpPr txBox="1"/>
          <p:nvPr/>
        </p:nvSpPr>
        <p:spPr>
          <a:xfrm>
            <a:off x="1601781" y="6353324"/>
            <a:ext cx="8988437" cy="307777"/>
          </a:xfrm>
          <a:prstGeom prst="rect">
            <a:avLst/>
          </a:prstGeom>
          <a:noFill/>
        </p:spPr>
        <p:txBody>
          <a:bodyPr wrap="square" rtlCol="0">
            <a:spAutoFit/>
          </a:bodyPr>
          <a:lstStyle/>
          <a:p>
            <a:pPr algn="ctr"/>
            <a:r>
              <a:rPr lang="en-US" sz="1400" b="1" i="1" dirty="0">
                <a:solidFill>
                  <a:schemeClr val="accent2"/>
                </a:solidFill>
                <a:latin typeface="Arial" panose="020B0604020202020204" pitchFamily="34" charset="0"/>
                <a:cs typeface="Arial" panose="020B0604020202020204" pitchFamily="34" charset="0"/>
              </a:rPr>
              <a:t>Please feel free to contact Mary Ann Genovese with any questions about using this template.</a:t>
            </a:r>
          </a:p>
        </p:txBody>
      </p:sp>
    </p:spTree>
    <p:extLst>
      <p:ext uri="{BB962C8B-B14F-4D97-AF65-F5344CB8AC3E}">
        <p14:creationId xmlns:p14="http://schemas.microsoft.com/office/powerpoint/2010/main" val="686248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Material/Slide Guidelines</a:t>
            </a:r>
          </a:p>
        </p:txBody>
      </p:sp>
    </p:spTree>
    <p:extLst>
      <p:ext uri="{BB962C8B-B14F-4D97-AF65-F5344CB8AC3E}">
        <p14:creationId xmlns:p14="http://schemas.microsoft.com/office/powerpoint/2010/main" val="2413023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General Template Information</a:t>
            </a:r>
            <a:endParaRPr lang="en-US" dirty="0"/>
          </a:p>
        </p:txBody>
      </p:sp>
      <p:sp>
        <p:nvSpPr>
          <p:cNvPr id="3" name="Content Placeholder 2"/>
          <p:cNvSpPr>
            <a:spLocks noGrp="1"/>
          </p:cNvSpPr>
          <p:nvPr>
            <p:ph idx="1"/>
          </p:nvPr>
        </p:nvSpPr>
        <p:spPr/>
        <p:txBody>
          <a:bodyPr>
            <a:normAutofit fontScale="62500" lnSpcReduction="20000"/>
          </a:bodyPr>
          <a:lstStyle/>
          <a:p>
            <a:pPr>
              <a:lnSpc>
                <a:spcPct val="120000"/>
              </a:lnSpc>
            </a:pPr>
            <a:r>
              <a:rPr lang="en-US" b="1" dirty="0"/>
              <a:t>Note that this template is set up as widescreen (16x9) vs. conventional size (4x3). Please do not alter this setting </a:t>
            </a:r>
            <a:r>
              <a:rPr lang="en-US" dirty="0"/>
              <a:t>so that it will fit the planned projection setup onsite</a:t>
            </a:r>
            <a:endParaRPr lang="en-US" dirty="0">
              <a:solidFill>
                <a:srgbClr val="FF0000"/>
              </a:solidFill>
            </a:endParaRPr>
          </a:p>
          <a:p>
            <a:pPr>
              <a:lnSpc>
                <a:spcPct val="120000"/>
              </a:lnSpc>
            </a:pPr>
            <a:r>
              <a:rPr lang="en-US" dirty="0"/>
              <a:t>Please use only this template for your slides. Doing so enables us present a unified look and feel for event attendees. As deemed necessary, the template format will be applied during our production process</a:t>
            </a:r>
          </a:p>
          <a:p>
            <a:pPr>
              <a:lnSpc>
                <a:spcPct val="120000"/>
              </a:lnSpc>
            </a:pPr>
            <a:r>
              <a:rPr lang="en-US" dirty="0"/>
              <a:t>If you have trouble with the template, please reach out to us with your questions. Only if necessary, use a very plain format instead, e.g., white background with black, Arial font, so that we can easily apply the template later</a:t>
            </a:r>
          </a:p>
          <a:p>
            <a:pPr>
              <a:lnSpc>
                <a:spcPct val="120000"/>
              </a:lnSpc>
            </a:pPr>
            <a:r>
              <a:rPr lang="en-US" dirty="0"/>
              <a:t>If you need to use anything other than the template fonts, e.g., something to simulate a signature, please let us know and send a PDF or screenshot of what it looks like on your screen—or consider making it an image. We may not have the same fonts on our system, and we would want to try and make sure your text will appear as intended in the final version</a:t>
            </a:r>
          </a:p>
          <a:p>
            <a:pPr>
              <a:lnSpc>
                <a:spcPct val="120000"/>
              </a:lnSpc>
            </a:pPr>
            <a:r>
              <a:rPr lang="en-US" dirty="0"/>
              <a:t>Please do NOT send multiple versions of your presentation (e.g., an “onscreen” and a “distribution” version). We need to review, edit, and format all content and we will do this for only one </a:t>
            </a:r>
            <a:r>
              <a:rPr lang="en-US" dirty="0" err="1"/>
              <a:t>slideset</a:t>
            </a:r>
            <a:r>
              <a:rPr lang="en-US" dirty="0"/>
              <a:t> per presentation</a:t>
            </a:r>
          </a:p>
          <a:p>
            <a:pPr>
              <a:lnSpc>
                <a:spcPct val="120000"/>
              </a:lnSpc>
            </a:pPr>
            <a:r>
              <a:rPr lang="en-US" dirty="0"/>
              <a:t>Submit your presentation as PPT vs. PDF</a:t>
            </a:r>
          </a:p>
          <a:p>
            <a:pPr>
              <a:lnSpc>
                <a:spcPct val="120000"/>
              </a:lnSpc>
            </a:pPr>
            <a:r>
              <a:rPr lang="en-US" dirty="0"/>
              <a:t>The final version of your slides (that has been reviewed and final formatted by us) will be preloaded onto the conference laptops for your presentation. </a:t>
            </a:r>
            <a:r>
              <a:rPr lang="en-US" b="1" dirty="0"/>
              <a:t>We cannot accept any updated presentations onsite</a:t>
            </a:r>
          </a:p>
          <a:p>
            <a:pPr lvl="1">
              <a:lnSpc>
                <a:spcPct val="120000"/>
              </a:lnSpc>
            </a:pPr>
            <a:r>
              <a:rPr lang="en-US" dirty="0"/>
              <a:t>If you will have any supplemental items or necessary updated information for participants (e.g., due to regulatory changes) we prefer to distribute them electronically only, but if something needs be available onsite it must be reviewed by the event’s lead editor first</a:t>
            </a:r>
          </a:p>
        </p:txBody>
      </p:sp>
    </p:spTree>
    <p:extLst>
      <p:ext uri="{BB962C8B-B14F-4D97-AF65-F5344CB8AC3E}">
        <p14:creationId xmlns:p14="http://schemas.microsoft.com/office/powerpoint/2010/main" val="4032357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50282" y="1517627"/>
            <a:ext cx="8338348" cy="1277482"/>
          </a:xfrm>
          <a:prstGeom prst="rect">
            <a:avLst/>
          </a:prstGeom>
          <a:noFill/>
        </p:spPr>
        <p:txBody>
          <a:bodyPr vert="horz" lIns="91440" tIns="45720" rIns="91440" bIns="45720" rtlCol="0">
            <a:noAutofit/>
          </a:bodyPr>
          <a:lstStyle>
            <a:lvl1pPr marL="342900" indent="-342900" algn="l" defTabSz="457200" rtl="0" eaLnBrk="1" latinLnBrk="0" hangingPunct="1">
              <a:spcBef>
                <a:spcPts val="0"/>
              </a:spcBef>
              <a:spcAft>
                <a:spcPts val="600"/>
              </a:spcAft>
              <a:buClr>
                <a:schemeClr val="tx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tx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tx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tx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tx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pPr>
            <a:r>
              <a:rPr lang="en-US" sz="2200" dirty="0">
                <a:latin typeface="Arial" panose="020B0604020202020204" pitchFamily="34" charset="0"/>
                <a:cs typeface="Arial" panose="020B0604020202020204" pitchFamily="34" charset="0"/>
              </a:rPr>
              <a:t>This template includes master styles and boxes. For most content slides, simply choose a layout and begin typing</a:t>
            </a:r>
          </a:p>
        </p:txBody>
      </p:sp>
      <p:sp>
        <p:nvSpPr>
          <p:cNvPr id="2" name="Title 1"/>
          <p:cNvSpPr>
            <a:spLocks noGrp="1"/>
          </p:cNvSpPr>
          <p:nvPr>
            <p:ph type="title"/>
          </p:nvPr>
        </p:nvSpPr>
        <p:spPr>
          <a:xfrm>
            <a:off x="453299" y="504676"/>
            <a:ext cx="10515600" cy="765140"/>
          </a:xfrm>
        </p:spPr>
        <p:txBody>
          <a:bodyPr/>
          <a:lstStyle/>
          <a:p>
            <a:r>
              <a:rPr lang="en-US" dirty="0"/>
              <a:t>Using This PowerPoint Template</a:t>
            </a:r>
          </a:p>
        </p:txBody>
      </p:sp>
      <p:sp>
        <p:nvSpPr>
          <p:cNvPr id="3" name="Content Placeholder 2"/>
          <p:cNvSpPr>
            <a:spLocks noGrp="1"/>
          </p:cNvSpPr>
          <p:nvPr>
            <p:ph idx="1"/>
          </p:nvPr>
        </p:nvSpPr>
        <p:spPr>
          <a:xfrm>
            <a:off x="453302" y="2266122"/>
            <a:ext cx="11260135" cy="4062372"/>
          </a:xfrm>
        </p:spPr>
        <p:txBody>
          <a:bodyPr>
            <a:noAutofit/>
          </a:bodyPr>
          <a:lstStyle/>
          <a:p>
            <a:pPr lvl="1"/>
            <a:r>
              <a:rPr lang="en-US" sz="1800" dirty="0"/>
              <a:t>In the upper left corner of the PPT window, click on the arrow to the right of “new slide” and choose the layout, which for a large majority of your slides is likely to be “Header and Content” and begin typing. The font will automatically adjust in size as needed for the amount of information</a:t>
            </a:r>
          </a:p>
          <a:p>
            <a:pPr lvl="1"/>
            <a:r>
              <a:rPr lang="en-US" sz="1800" dirty="0"/>
              <a:t>As needed, use the “Layout” drop-down menu to see thumbnails and select other options such as “Two Content,” “Section Break,” or “Logo Only” </a:t>
            </a:r>
          </a:p>
          <a:p>
            <a:pPr lvl="1"/>
            <a:r>
              <a:rPr lang="en-US" sz="1800" dirty="0"/>
              <a:t>For sub-bullets, use the tab key or the indent button, found in the middle of the “Home” tab (top left corner):</a:t>
            </a:r>
          </a:p>
          <a:p>
            <a:pPr lvl="1"/>
            <a:endParaRPr lang="en-US" sz="1800" dirty="0"/>
          </a:p>
          <a:p>
            <a:pPr lvl="1"/>
            <a:endParaRPr lang="en-US" sz="1800" dirty="0"/>
          </a:p>
          <a:p>
            <a:pPr lvl="1"/>
            <a:endParaRPr lang="en-US" sz="1800" dirty="0"/>
          </a:p>
          <a:p>
            <a:r>
              <a:rPr lang="en-US" sz="2200" dirty="0"/>
              <a:t>There is no need to insert a text box for any content unless you need to add in a special/separate “highlight” item on the side</a:t>
            </a:r>
          </a:p>
          <a:p>
            <a:pPr lvl="2"/>
            <a:endParaRPr lang="en-US" sz="1800" dirty="0"/>
          </a:p>
          <a:p>
            <a:pPr lvl="2"/>
            <a:endParaRPr lang="en-US" sz="1800" dirty="0"/>
          </a:p>
        </p:txBody>
      </p:sp>
      <p:grpSp>
        <p:nvGrpSpPr>
          <p:cNvPr id="8" name="Group 7"/>
          <p:cNvGrpSpPr>
            <a:grpSpLocks noChangeAspect="1"/>
          </p:cNvGrpSpPr>
          <p:nvPr/>
        </p:nvGrpSpPr>
        <p:grpSpPr>
          <a:xfrm>
            <a:off x="1275295" y="4483700"/>
            <a:ext cx="4703498" cy="889522"/>
            <a:chOff x="1862137" y="4670359"/>
            <a:chExt cx="5439427" cy="1028700"/>
          </a:xfrm>
        </p:grpSpPr>
        <p:pic>
          <p:nvPicPr>
            <p:cNvPr id="7" name="Picture 6"/>
            <p:cNvPicPr>
              <a:picLocks noChangeAspect="1"/>
            </p:cNvPicPr>
            <p:nvPr/>
          </p:nvPicPr>
          <p:blipFill>
            <a:blip r:embed="rId2"/>
            <a:stretch>
              <a:fillRect/>
            </a:stretch>
          </p:blipFill>
          <p:spPr>
            <a:xfrm>
              <a:off x="1862137" y="4670359"/>
              <a:ext cx="5419725" cy="1028700"/>
            </a:xfrm>
            <a:prstGeom prst="rect">
              <a:avLst/>
            </a:prstGeom>
          </p:spPr>
        </p:pic>
        <p:sp>
          <p:nvSpPr>
            <p:cNvPr id="5" name="Oval 4"/>
            <p:cNvSpPr/>
            <p:nvPr/>
          </p:nvSpPr>
          <p:spPr>
            <a:xfrm>
              <a:off x="6992654" y="4996415"/>
              <a:ext cx="308910" cy="285751"/>
            </a:xfrm>
            <a:prstGeom prst="ellipse">
              <a:avLst/>
            </a:prstGeom>
            <a:solidFill>
              <a:srgbClr val="D41215">
                <a:alpha val="2000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4B8F20D-9FCA-4982-BBD3-2A9161F06BAA}"/>
              </a:ext>
            </a:extLst>
          </p:cNvPr>
          <p:cNvGrpSpPr>
            <a:grpSpLocks noChangeAspect="1"/>
          </p:cNvGrpSpPr>
          <p:nvPr/>
        </p:nvGrpSpPr>
        <p:grpSpPr>
          <a:xfrm>
            <a:off x="8212897" y="855580"/>
            <a:ext cx="1886138" cy="1277482"/>
            <a:chOff x="2643956" y="2167807"/>
            <a:chExt cx="1443787" cy="1004663"/>
          </a:xfrm>
        </p:grpSpPr>
        <p:pic>
          <p:nvPicPr>
            <p:cNvPr id="12" name="Picture 11">
              <a:extLst>
                <a:ext uri="{FF2B5EF4-FFF2-40B4-BE49-F238E27FC236}">
                  <a16:creationId xmlns:a16="http://schemas.microsoft.com/office/drawing/2014/main" id="{ED6400EB-C528-45B5-89E3-4D7205562C8C}"/>
                </a:ext>
              </a:extLst>
            </p:cNvPr>
            <p:cNvPicPr>
              <a:picLocks noChangeAspect="1"/>
            </p:cNvPicPr>
            <p:nvPr/>
          </p:nvPicPr>
          <p:blipFill>
            <a:blip r:embed="rId3"/>
            <a:stretch>
              <a:fillRect/>
            </a:stretch>
          </p:blipFill>
          <p:spPr>
            <a:xfrm>
              <a:off x="2643956" y="2167807"/>
              <a:ext cx="1443787" cy="1004663"/>
            </a:xfrm>
            <a:prstGeom prst="rect">
              <a:avLst/>
            </a:prstGeom>
          </p:spPr>
        </p:pic>
        <p:sp>
          <p:nvSpPr>
            <p:cNvPr id="13" name="Oval 12">
              <a:extLst>
                <a:ext uri="{FF2B5EF4-FFF2-40B4-BE49-F238E27FC236}">
                  <a16:creationId xmlns:a16="http://schemas.microsoft.com/office/drawing/2014/main" id="{D603F8C6-2609-4C69-807F-E0F998E44B8A}"/>
                </a:ext>
              </a:extLst>
            </p:cNvPr>
            <p:cNvSpPr/>
            <p:nvPr/>
          </p:nvSpPr>
          <p:spPr>
            <a:xfrm>
              <a:off x="3467841" y="2514875"/>
              <a:ext cx="570357" cy="240077"/>
            </a:xfrm>
            <a:prstGeom prst="ellipse">
              <a:avLst/>
            </a:prstGeom>
            <a:solidFill>
              <a:srgbClr val="D41215">
                <a:alpha val="2000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185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Copyright Compliance: Citing and Permission</a:t>
            </a:r>
            <a:endParaRPr lang="en-US" dirty="0"/>
          </a:p>
        </p:txBody>
      </p:sp>
      <p:sp>
        <p:nvSpPr>
          <p:cNvPr id="10" name="Content Placeholder 2"/>
          <p:cNvSpPr>
            <a:spLocks noGrp="1"/>
          </p:cNvSpPr>
          <p:nvPr>
            <p:ph idx="1"/>
          </p:nvPr>
        </p:nvSpPr>
        <p:spPr/>
        <p:txBody>
          <a:bodyPr>
            <a:normAutofit lnSpcReduction="10000"/>
          </a:bodyPr>
          <a:lstStyle/>
          <a:p>
            <a:r>
              <a:rPr lang="en-US" dirty="0"/>
              <a:t>Per the agreement, each speaker has agreed to be the sole creator of their presentation content</a:t>
            </a:r>
          </a:p>
          <a:p>
            <a:r>
              <a:rPr lang="en-US" dirty="0"/>
              <a:t>Where materials are quoted from an outside source (e.g., </a:t>
            </a:r>
            <a:r>
              <a:rPr lang="en-US" i="1" dirty="0"/>
              <a:t>Guidelines for Effective Query Practice, AHA Coding Clinic for ICD-10-CM/PCS, </a:t>
            </a:r>
            <a:r>
              <a:rPr lang="en-US" dirty="0"/>
              <a:t>etc.), the speaker should </a:t>
            </a:r>
            <a:r>
              <a:rPr lang="en-US" u="sng" dirty="0"/>
              <a:t>fully cite</a:t>
            </a:r>
            <a:r>
              <a:rPr lang="en-US" dirty="0"/>
              <a:t> the original document with a direct web link where applicable, including for government sources in the public domain. This will also enable the audience to easily research more information on the item/topic on their own later, as needed</a:t>
            </a:r>
          </a:p>
          <a:p>
            <a:r>
              <a:rPr lang="en-US" dirty="0"/>
              <a:t>For any materials wholly owned by a third-party (i.e., sample policies, independently developed flowcharts, photos, anatomical graphics, cartoons, etc.), since the speaker retains ownership of their presentation, the speaker is responsible for obtaining permission from the copyright holder(s) to republish the material. Once you have permission, include a full cite with a direct web link (as applicable) </a:t>
            </a:r>
          </a:p>
        </p:txBody>
      </p:sp>
    </p:spTree>
    <p:extLst>
      <p:ext uri="{BB962C8B-B14F-4D97-AF65-F5344CB8AC3E}">
        <p14:creationId xmlns:p14="http://schemas.microsoft.com/office/powerpoint/2010/main" val="1855927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Image Sources/Use</a:t>
            </a:r>
          </a:p>
        </p:txBody>
      </p:sp>
      <p:sp>
        <p:nvSpPr>
          <p:cNvPr id="10" name="Content Placeholder 2"/>
          <p:cNvSpPr>
            <a:spLocks noGrp="1"/>
          </p:cNvSpPr>
          <p:nvPr>
            <p:ph idx="1"/>
          </p:nvPr>
        </p:nvSpPr>
        <p:spPr/>
        <p:txBody>
          <a:bodyPr>
            <a:normAutofit/>
          </a:bodyPr>
          <a:lstStyle/>
          <a:p>
            <a:r>
              <a:rPr lang="en-US" sz="1600" dirty="0"/>
              <a:t>To stay in compliance with copyright laws, per the agreement, unless you have permission from the owner to use images, graphics, and other copyrighted material, you should not include any general, Internet clipart in your slides unless it has been posted under some type of Creative Commons license (e.g., Wikipedia or </a:t>
            </a:r>
            <a:r>
              <a:rPr lang="en-US" sz="1600" dirty="0" err="1"/>
              <a:t>Pixabay</a:t>
            </a:r>
            <a:r>
              <a:rPr lang="en-US" sz="1600" dirty="0"/>
              <a:t>) and it is clearly stated to be “free to use, share (or modify), even commercially.” </a:t>
            </a:r>
            <a:r>
              <a:rPr lang="en-US" sz="1600" i="1" dirty="0">
                <a:solidFill>
                  <a:schemeClr val="accent2"/>
                </a:solidFill>
              </a:rPr>
              <a:t>TIP: </a:t>
            </a:r>
            <a:r>
              <a:rPr lang="en-US" sz="1600" dirty="0"/>
              <a:t>This is an “advanced search” option in Google</a:t>
            </a:r>
          </a:p>
          <a:p>
            <a:pPr lvl="1"/>
            <a:r>
              <a:rPr lang="en-US" sz="1400" dirty="0"/>
              <a:t>Be sure to always confirm the licensing for your particular image on any source; e.g., another commonly known image site, Flickr, is not authorized for commercial use unless you're a Flickr Pro member or if an image is specifically noted as okay according to the Creative Commons license. Also, photos with brands, trademarks, and people’s faces (celebrities) in them may have an additional aspect of trademark, copyright, and privacy infringement to consider</a:t>
            </a:r>
          </a:p>
          <a:p>
            <a:r>
              <a:rPr lang="en-US" sz="1600" dirty="0"/>
              <a:t>If you use a creative commons source, cite the full source link within the slide as instructed by the owner. For something in the public domain, list the full web link, e.g., if you search for “Albert Einstein” on Wikipedia you end up here: </a:t>
            </a:r>
            <a:r>
              <a:rPr lang="en-US" sz="1600" dirty="0">
                <a:hlinkClick r:id="rId2"/>
              </a:rPr>
              <a:t>https://en.wikipedia.org/wiki/Albert_Einstein</a:t>
            </a:r>
            <a:r>
              <a:rPr lang="en-US" sz="1600" dirty="0"/>
              <a:t>; if you want the first photo available, copy the link to that specific photo, </a:t>
            </a:r>
            <a:r>
              <a:rPr lang="en-US" sz="1600" dirty="0">
                <a:hlinkClick r:id="rId3"/>
              </a:rPr>
              <a:t>https://en.wikipedia.org/wiki/Albert_Einstein#/media/File:Einstein_1921_by_F_Schmutzer_-_restoration.jpg</a:t>
            </a:r>
            <a:r>
              <a:rPr lang="en-US" sz="1600" dirty="0">
                <a:solidFill>
                  <a:srgbClr val="0070C0"/>
                </a:solidFill>
              </a:rPr>
              <a:t>.</a:t>
            </a:r>
            <a:endParaRPr lang="en-US" sz="1600" dirty="0"/>
          </a:p>
          <a:p>
            <a:r>
              <a:rPr lang="en-US" sz="1600" dirty="0"/>
              <a:t>We often use the stock photo house </a:t>
            </a:r>
            <a:r>
              <a:rPr lang="en-US" sz="1600" dirty="0">
                <a:hlinkClick r:id="rId4"/>
              </a:rPr>
              <a:t>www.shutterstock.com</a:t>
            </a:r>
            <a:r>
              <a:rPr lang="en-US" sz="1600" dirty="0"/>
              <a:t> as a source and can purchase a limited number of images on your behalf, if necessary (see next slide)</a:t>
            </a:r>
          </a:p>
          <a:p>
            <a:r>
              <a:rPr lang="en-US" sz="1600" dirty="0"/>
              <a:t>Especially if we purchase images on your behalf, but also for general content/lessening note-taking reasons for the audience, we kindly request that no more than 20-25% of your slides contain images or animation (and no more than 1-2 images per slide). Note that neither images nor animations are required, but may be used as helpful tools to highlight, emphasize, or accentuate key points</a:t>
            </a:r>
          </a:p>
        </p:txBody>
      </p:sp>
    </p:spTree>
    <p:extLst>
      <p:ext uri="{BB962C8B-B14F-4D97-AF65-F5344CB8AC3E}">
        <p14:creationId xmlns:p14="http://schemas.microsoft.com/office/powerpoint/2010/main" val="3480376382"/>
      </p:ext>
    </p:extLst>
  </p:cSld>
  <p:clrMapOvr>
    <a:masterClrMapping/>
  </p:clrMapOvr>
</p:sld>
</file>

<file path=ppt/theme/theme1.xml><?xml version="1.0" encoding="utf-8"?>
<a:theme xmlns:a="http://schemas.openxmlformats.org/drawingml/2006/main" name="1_Office Theme">
  <a:themeElements>
    <a:clrScheme name="Custom 131">
      <a:dk1>
        <a:srgbClr val="000000"/>
      </a:dk1>
      <a:lt1>
        <a:srgbClr val="FFFFFF"/>
      </a:lt1>
      <a:dk2>
        <a:srgbClr val="94C03B"/>
      </a:dk2>
      <a:lt2>
        <a:srgbClr val="414141"/>
      </a:lt2>
      <a:accent1>
        <a:srgbClr val="94C03B"/>
      </a:accent1>
      <a:accent2>
        <a:srgbClr val="6B98C1"/>
      </a:accent2>
      <a:accent3>
        <a:srgbClr val="FF9E18"/>
      </a:accent3>
      <a:accent4>
        <a:srgbClr val="414141"/>
      </a:accent4>
      <a:accent5>
        <a:srgbClr val="D6006D"/>
      </a:accent5>
      <a:accent6>
        <a:srgbClr val="B14FC5"/>
      </a:accent6>
      <a:hlink>
        <a:srgbClr val="6B98C1"/>
      </a:hlink>
      <a:folHlink>
        <a:srgbClr val="414141"/>
      </a:folHlink>
    </a:clrScheme>
    <a:fontScheme name="Simplify Complia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 RIS - PPT slide template 2" id="{B2BE120D-14C4-453F-AA1B-23DD56434A7D}" vid="{29663988-FFFC-4667-B509-AC836C93B8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humbnail xmlns="016dc682-9d4d-466b-8676-eb2be68e3ae7" xsi:nil="true"/>
    <TaxCatchAll xmlns="77a92009-e6be-4051-80b7-59d7e7fff498" xsi:nil="true"/>
    <lcf76f155ced4ddcb4097134ff3c332f xmlns="7867bd1a-ecb9-43fc-8099-d36c2f5d8b3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B12E623073424B9BEB7B61C3F333E7" ma:contentTypeVersion="5" ma:contentTypeDescription="Create a new document." ma:contentTypeScope="" ma:versionID="ff10c200b19b90d22efb8cc24a42c9d3">
  <xsd:schema xmlns:xsd="http://www.w3.org/2001/XMLSchema" xmlns:xs="http://www.w3.org/2001/XMLSchema" xmlns:p="http://schemas.microsoft.com/office/2006/metadata/properties" xmlns:ns2="016dc682-9d4d-466b-8676-eb2be68e3ae7" xmlns:ns3="a72d9530-4e85-4428-9736-d9e2ac04e029" xmlns:ns4="7867bd1a-ecb9-43fc-8099-d36c2f5d8b34" xmlns:ns5="77a92009-e6be-4051-80b7-59d7e7fff498" targetNamespace="http://schemas.microsoft.com/office/2006/metadata/properties" ma:root="true" ma:fieldsID="eb7f5fa46d275c8c3d0164f348c643a8" ns2:_="" ns3:_="" ns4:_="" ns5:_="">
    <xsd:import namespace="016dc682-9d4d-466b-8676-eb2be68e3ae7"/>
    <xsd:import namespace="a72d9530-4e85-4428-9736-d9e2ac04e029"/>
    <xsd:import namespace="7867bd1a-ecb9-43fc-8099-d36c2f5d8b34"/>
    <xsd:import namespace="77a92009-e6be-4051-80b7-59d7e7fff4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Thumbnail" minOccurs="0"/>
                <xsd:element ref="ns2: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dc682-9d4d-466b-8676-eb2be68e3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Thumbnail" ma:index="21" nillable="true" ma:displayName="Thumbnail" ma:format="Thumbnail" ma:internalName="Thumbnail">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2d9530-4e85-4428-9736-d9e2ac04e02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67bd1a-ecb9-43fc-8099-d36c2f5d8b34" elementFormDefault="qualified">
    <xsd:import namespace="http://schemas.microsoft.com/office/2006/documentManagement/types"/>
    <xsd:import namespace="http://schemas.microsoft.com/office/infopath/2007/PartnerControls"/>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d71dc26-fd8f-41c1-93cd-3662574797d7"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a92009-e6be-4051-80b7-59d7e7fff49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59904533-def7-43e4-af3e-9e9b78754002}" ma:internalName="TaxCatchAll" ma:showField="CatchAllData" ma:web="77a92009-e6be-4051-80b7-59d7e7fff4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834F2C-A551-40CE-9C1C-C7202573664C}">
  <ds:schemaRefs>
    <ds:schemaRef ds:uri="016dc682-9d4d-466b-8676-eb2be68e3ae7"/>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72d9530-4e85-4428-9736-d9e2ac04e029"/>
    <ds:schemaRef ds:uri="77a92009-e6be-4051-80b7-59d7e7fff498"/>
    <ds:schemaRef ds:uri="7867bd1a-ecb9-43fc-8099-d36c2f5d8b34"/>
  </ds:schemaRefs>
</ds:datastoreItem>
</file>

<file path=customXml/itemProps2.xml><?xml version="1.0" encoding="utf-8"?>
<ds:datastoreItem xmlns:ds="http://schemas.openxmlformats.org/officeDocument/2006/customXml" ds:itemID="{C7AB4D01-201A-4C0C-8E10-0705C9588293}">
  <ds:schemaRefs>
    <ds:schemaRef ds:uri="http://schemas.microsoft.com/sharepoint/v3/contenttype/forms"/>
  </ds:schemaRefs>
</ds:datastoreItem>
</file>

<file path=customXml/itemProps3.xml><?xml version="1.0" encoding="utf-8"?>
<ds:datastoreItem xmlns:ds="http://schemas.openxmlformats.org/officeDocument/2006/customXml" ds:itemID="{0938FC03-2663-4201-88B0-C831605093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dc682-9d4d-466b-8676-eb2be68e3ae7"/>
    <ds:schemaRef ds:uri="a72d9530-4e85-4428-9736-d9e2ac04e029"/>
    <ds:schemaRef ds:uri="7867bd1a-ecb9-43fc-8099-d36c2f5d8b34"/>
    <ds:schemaRef ds:uri="77a92009-e6be-4051-80b7-59d7e7fff4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2023 RIS - PPT slide template</Template>
  <TotalTime>47</TotalTime>
  <Words>2371</Words>
  <Application>Microsoft Office PowerPoint</Application>
  <PresentationFormat>Widescreen</PresentationFormat>
  <Paragraphs>153</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1_Office Theme</vt:lpstr>
      <vt:lpstr>This Is the Full Session Title</vt:lpstr>
      <vt:lpstr>This Is the Full Session Title</vt:lpstr>
      <vt:lpstr>Presented By</vt:lpstr>
      <vt:lpstr>IN BRIEF:  Key Points to Remember for Your Slides</vt:lpstr>
      <vt:lpstr>Material/Slide Guidelines</vt:lpstr>
      <vt:lpstr>General Template Information</vt:lpstr>
      <vt:lpstr>Using This PowerPoint Template</vt:lpstr>
      <vt:lpstr>Copyright Compliance: Citing and Permission</vt:lpstr>
      <vt:lpstr>Image Sources/Use</vt:lpstr>
      <vt:lpstr>How to Use Shutterstock Images</vt:lpstr>
      <vt:lpstr>Length and Structure of Your Presentation</vt:lpstr>
      <vt:lpstr>HIPAA Compliance</vt:lpstr>
      <vt:lpstr>Sample Layouts</vt:lpstr>
      <vt:lpstr>Learning Outcomes</vt:lpstr>
      <vt:lpstr>Slide Title – Standard</vt:lpstr>
      <vt:lpstr>Slide Title – Numbered List</vt:lpstr>
      <vt:lpstr>Slide Title – “Two Content” Layout Example</vt:lpstr>
      <vt:lpstr>Slide Title – Comparison Layout Example</vt:lpstr>
      <vt:lpstr>Section Header (if needed)</vt:lpstr>
      <vt:lpstr>Slide Title – Standard</vt:lpstr>
      <vt:lpstr>Sample Table Slide</vt:lpstr>
      <vt:lpstr>PowerPoint Presentation</vt:lpstr>
      <vt:lpstr>PowerPoint Presentation</vt:lpstr>
      <vt:lpstr>PowerPoint Presentation</vt:lpstr>
      <vt:lpstr>Thank you. Questions?  speaker-email@email.com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Full Session Title</dc:title>
  <dc:creator>Mary Genovese</dc:creator>
  <cp:lastModifiedBy>Mary Genovese</cp:lastModifiedBy>
  <cp:revision>2</cp:revision>
  <cp:lastPrinted>2017-12-14T18:23:57Z</cp:lastPrinted>
  <dcterms:created xsi:type="dcterms:W3CDTF">2024-03-21T20:39:26Z</dcterms:created>
  <dcterms:modified xsi:type="dcterms:W3CDTF">2024-03-26T20:37:19Z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0x0101009BB12E623073424B9BEB7B61C3F333E7</vt:lpwstr>
  </property>
  <property fmtid="{D5CDD505-2E9C-101B-9397-08002B2CF9AE}" pid="3" name="MediaServiceImageTags">
    <vt:lpwstr/>
  </property>
  <property fmtid="{D5CDD505-2E9C-101B-9397-08002B2CF9AE}" pid="4" name="MSIP_Label_defa4170-0d19-0005-0004-bc88714345d2_Enabled">
    <vt:lpwstr>true</vt:lpwstr>
  </property>
  <property fmtid="{D5CDD505-2E9C-101B-9397-08002B2CF9AE}" pid="5" name="MSIP_Label_defa4170-0d19-0005-0004-bc88714345d2_SetDate">
    <vt:lpwstr>2024-03-26T15:35:55Z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f24a7c48-3b65-4cf0-91b7-2ce45747d3e4</vt:lpwstr>
  </property>
  <property fmtid="{D5CDD505-2E9C-101B-9397-08002B2CF9AE}" pid="9" name="MSIP_Label_defa4170-0d19-0005-0004-bc88714345d2_ActionId">
    <vt:lpwstr>487c35a9-91e7-47c3-8f70-b2db477fbd68</vt:lpwstr>
  </property>
  <property fmtid="{D5CDD505-2E9C-101B-9397-08002B2CF9AE}" pid="10" name="MSIP_Label_defa4170-0d19-0005-0004-bc88714345d2_ContentBits">
    <vt:lpwstr>0</vt:lpwstr>
  </property>
</Properties>
</file>